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1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898D-E29A-4BFA-AD8B-8635440057FF}" type="datetimeFigureOut">
              <a:rPr lang="en-US" smtClean="0"/>
              <a:t>7/25/2014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2347C-13BC-4AAE-B9C5-239AB3F74DCA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pc.farnell.com/jsp/search/productdetail.jsp?sku=SW04965" TargetMode="External"/><Relationship Id="rId4" Type="http://schemas.openxmlformats.org/officeDocument/2006/relationships/hyperlink" Target="http://cpc.farnell.com/jsp/search/productdetail.jsp?sku=CN115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 rot="21226726">
            <a:off x="7077507" y="3261450"/>
            <a:ext cx="870832" cy="14287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 rot="289789">
            <a:off x="7072054" y="3541161"/>
            <a:ext cx="860227" cy="14287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 l="2859"/>
          <a:stretch>
            <a:fillRect/>
          </a:stretch>
        </p:blipFill>
        <p:spPr bwMode="auto">
          <a:xfrm>
            <a:off x="1" y="857232"/>
            <a:ext cx="6715140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572000" y="1643050"/>
            <a:ext cx="500066" cy="28575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786578" y="3071810"/>
            <a:ext cx="1500198" cy="135732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7143768" y="4071942"/>
            <a:ext cx="785818" cy="14287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lowchart: Connector 10"/>
          <p:cNvSpPr/>
          <p:nvPr/>
        </p:nvSpPr>
        <p:spPr>
          <a:xfrm>
            <a:off x="7166610" y="4109084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lowchart: Connector 11"/>
          <p:cNvSpPr/>
          <p:nvPr/>
        </p:nvSpPr>
        <p:spPr>
          <a:xfrm>
            <a:off x="7485718" y="4106232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lowchart: Connector 12"/>
          <p:cNvSpPr/>
          <p:nvPr/>
        </p:nvSpPr>
        <p:spPr>
          <a:xfrm>
            <a:off x="7842908" y="4106232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7143768" y="3857628"/>
            <a:ext cx="785818" cy="142876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lowchart: Connector 14"/>
          <p:cNvSpPr/>
          <p:nvPr/>
        </p:nvSpPr>
        <p:spPr>
          <a:xfrm>
            <a:off x="7166610" y="3894770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lowchart: Connector 15"/>
          <p:cNvSpPr/>
          <p:nvPr/>
        </p:nvSpPr>
        <p:spPr>
          <a:xfrm>
            <a:off x="7485718" y="3891918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7842908" y="3891918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Process 17"/>
          <p:cNvSpPr/>
          <p:nvPr/>
        </p:nvSpPr>
        <p:spPr>
          <a:xfrm>
            <a:off x="7072330" y="3857628"/>
            <a:ext cx="214314" cy="357190"/>
          </a:xfrm>
          <a:prstGeom prst="flowChartProcess">
            <a:avLst/>
          </a:prstGeom>
          <a:solidFill>
            <a:schemeClr val="accent1"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Summing Junction 19"/>
          <p:cNvSpPr/>
          <p:nvPr/>
        </p:nvSpPr>
        <p:spPr>
          <a:xfrm>
            <a:off x="7094430" y="3901965"/>
            <a:ext cx="71438" cy="71438"/>
          </a:xfrm>
          <a:prstGeom prst="flowChartSummingJunction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lowchart: Summing Junction 20"/>
          <p:cNvSpPr/>
          <p:nvPr/>
        </p:nvSpPr>
        <p:spPr>
          <a:xfrm>
            <a:off x="7084538" y="4114007"/>
            <a:ext cx="71438" cy="71438"/>
          </a:xfrm>
          <a:prstGeom prst="flowChartSummingJunction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/>
          <p:cNvGrpSpPr/>
          <p:nvPr/>
        </p:nvGrpSpPr>
        <p:grpSpPr>
          <a:xfrm>
            <a:off x="7567725" y="3934810"/>
            <a:ext cx="110574" cy="186552"/>
            <a:chOff x="7911471" y="4490694"/>
            <a:chExt cx="110574" cy="186552"/>
          </a:xfrm>
        </p:grpSpPr>
        <p:sp>
          <p:nvSpPr>
            <p:cNvPr id="25" name="Flowchart: Process 24"/>
            <p:cNvSpPr/>
            <p:nvPr/>
          </p:nvSpPr>
          <p:spPr>
            <a:xfrm>
              <a:off x="7911471" y="4490694"/>
              <a:ext cx="110574" cy="186552"/>
            </a:xfrm>
            <a:prstGeom prst="flowChartProcess">
              <a:avLst/>
            </a:prstGeom>
            <a:blipFill>
              <a:blip r:embed="rId3"/>
              <a:tile tx="0" ty="0" sx="100000" sy="100000" flip="none" algn="tl"/>
            </a:blip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 useBgFill="1">
          <p:nvSpPr>
            <p:cNvPr id="22" name="Right Triangle 21"/>
            <p:cNvSpPr/>
            <p:nvPr/>
          </p:nvSpPr>
          <p:spPr>
            <a:xfrm rot="2669613" flipV="1">
              <a:off x="7944838" y="4583198"/>
              <a:ext cx="50065" cy="50958"/>
            </a:xfrm>
            <a:prstGeom prst="rtTriangle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 useBgFill="1">
          <p:nvSpPr>
            <p:cNvPr id="23" name="Minus 22"/>
            <p:cNvSpPr/>
            <p:nvPr/>
          </p:nvSpPr>
          <p:spPr>
            <a:xfrm flipV="1">
              <a:off x="7917609" y="4522288"/>
              <a:ext cx="103846" cy="71811"/>
            </a:xfrm>
            <a:prstGeom prst="mathMinus">
              <a:avLst/>
            </a:prstGeom>
            <a:ln w="63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7" name="Freeform 26"/>
          <p:cNvSpPr/>
          <p:nvPr/>
        </p:nvSpPr>
        <p:spPr>
          <a:xfrm>
            <a:off x="7522420" y="3892643"/>
            <a:ext cx="96427" cy="44540"/>
          </a:xfrm>
          <a:custGeom>
            <a:avLst/>
            <a:gdLst>
              <a:gd name="connsiteX0" fmla="*/ 0 w 96427"/>
              <a:gd name="connsiteY0" fmla="*/ 37961 h 44540"/>
              <a:gd name="connsiteX1" fmla="*/ 23025 w 96427"/>
              <a:gd name="connsiteY1" fmla="*/ 31383 h 44540"/>
              <a:gd name="connsiteX2" fmla="*/ 39471 w 96427"/>
              <a:gd name="connsiteY2" fmla="*/ 21515 h 44540"/>
              <a:gd name="connsiteX3" fmla="*/ 42760 w 96427"/>
              <a:gd name="connsiteY3" fmla="*/ 11648 h 44540"/>
              <a:gd name="connsiteX4" fmla="*/ 52627 w 96427"/>
              <a:gd name="connsiteY4" fmla="*/ 8358 h 44540"/>
              <a:gd name="connsiteX5" fmla="*/ 59206 w 96427"/>
              <a:gd name="connsiteY5" fmla="*/ 1780 h 44540"/>
              <a:gd name="connsiteX6" fmla="*/ 85520 w 96427"/>
              <a:gd name="connsiteY6" fmla="*/ 5069 h 44540"/>
              <a:gd name="connsiteX7" fmla="*/ 92098 w 96427"/>
              <a:gd name="connsiteY7" fmla="*/ 24804 h 44540"/>
              <a:gd name="connsiteX8" fmla="*/ 95387 w 96427"/>
              <a:gd name="connsiteY8" fmla="*/ 44540 h 44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427" h="44540">
                <a:moveTo>
                  <a:pt x="0" y="37961"/>
                </a:moveTo>
                <a:cubicBezTo>
                  <a:pt x="2456" y="37347"/>
                  <a:pt x="19655" y="33405"/>
                  <a:pt x="23025" y="31383"/>
                </a:cubicBezTo>
                <a:cubicBezTo>
                  <a:pt x="45600" y="17837"/>
                  <a:pt x="11516" y="30832"/>
                  <a:pt x="39471" y="21515"/>
                </a:cubicBezTo>
                <a:cubicBezTo>
                  <a:pt x="40567" y="18226"/>
                  <a:pt x="40309" y="14100"/>
                  <a:pt x="42760" y="11648"/>
                </a:cubicBezTo>
                <a:cubicBezTo>
                  <a:pt x="45211" y="9196"/>
                  <a:pt x="49654" y="10142"/>
                  <a:pt x="52627" y="8358"/>
                </a:cubicBezTo>
                <a:cubicBezTo>
                  <a:pt x="55286" y="6762"/>
                  <a:pt x="57013" y="3973"/>
                  <a:pt x="59206" y="1780"/>
                </a:cubicBezTo>
                <a:cubicBezTo>
                  <a:pt x="67977" y="2876"/>
                  <a:pt x="78278" y="0"/>
                  <a:pt x="85520" y="5069"/>
                </a:cubicBezTo>
                <a:cubicBezTo>
                  <a:pt x="91201" y="9045"/>
                  <a:pt x="89905" y="18226"/>
                  <a:pt x="92098" y="24804"/>
                </a:cubicBezTo>
                <a:cubicBezTo>
                  <a:pt x="96427" y="37792"/>
                  <a:pt x="95387" y="31205"/>
                  <a:pt x="95387" y="4454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7516341" y="4114800"/>
            <a:ext cx="108244" cy="59206"/>
          </a:xfrm>
          <a:custGeom>
            <a:avLst/>
            <a:gdLst>
              <a:gd name="connsiteX0" fmla="*/ 2790 w 108244"/>
              <a:gd name="connsiteY0" fmla="*/ 26314 h 59206"/>
              <a:gd name="connsiteX1" fmla="*/ 15947 w 108244"/>
              <a:gd name="connsiteY1" fmla="*/ 39471 h 59206"/>
              <a:gd name="connsiteX2" fmla="*/ 35682 w 108244"/>
              <a:gd name="connsiteY2" fmla="*/ 52627 h 59206"/>
              <a:gd name="connsiteX3" fmla="*/ 55417 w 108244"/>
              <a:gd name="connsiteY3" fmla="*/ 59206 h 59206"/>
              <a:gd name="connsiteX4" fmla="*/ 88309 w 108244"/>
              <a:gd name="connsiteY4" fmla="*/ 55917 h 59206"/>
              <a:gd name="connsiteX5" fmla="*/ 98177 w 108244"/>
              <a:gd name="connsiteY5" fmla="*/ 52627 h 59206"/>
              <a:gd name="connsiteX6" fmla="*/ 104755 w 108244"/>
              <a:gd name="connsiteY6" fmla="*/ 42760 h 59206"/>
              <a:gd name="connsiteX7" fmla="*/ 108045 w 108244"/>
              <a:gd name="connsiteY7" fmla="*/ 0 h 5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8244" h="59206">
                <a:moveTo>
                  <a:pt x="2790" y="26314"/>
                </a:moveTo>
                <a:cubicBezTo>
                  <a:pt x="9966" y="47841"/>
                  <a:pt x="0" y="26713"/>
                  <a:pt x="15947" y="39471"/>
                </a:cubicBezTo>
                <a:cubicBezTo>
                  <a:pt x="39239" y="58105"/>
                  <a:pt x="2443" y="42655"/>
                  <a:pt x="35682" y="52627"/>
                </a:cubicBezTo>
                <a:cubicBezTo>
                  <a:pt x="42324" y="54620"/>
                  <a:pt x="55417" y="59206"/>
                  <a:pt x="55417" y="59206"/>
                </a:cubicBezTo>
                <a:cubicBezTo>
                  <a:pt x="66381" y="58110"/>
                  <a:pt x="77418" y="57593"/>
                  <a:pt x="88309" y="55917"/>
                </a:cubicBezTo>
                <a:cubicBezTo>
                  <a:pt x="91736" y="55390"/>
                  <a:pt x="95469" y="54793"/>
                  <a:pt x="98177" y="52627"/>
                </a:cubicBezTo>
                <a:cubicBezTo>
                  <a:pt x="101264" y="50158"/>
                  <a:pt x="102562" y="46049"/>
                  <a:pt x="104755" y="42760"/>
                </a:cubicBezTo>
                <a:cubicBezTo>
                  <a:pt x="108244" y="4394"/>
                  <a:pt x="108045" y="18688"/>
                  <a:pt x="10804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lowchart: Connector 30"/>
          <p:cNvSpPr/>
          <p:nvPr/>
        </p:nvSpPr>
        <p:spPr>
          <a:xfrm>
            <a:off x="7108035" y="3324746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lowchart: Connector 32"/>
          <p:cNvSpPr/>
          <p:nvPr/>
        </p:nvSpPr>
        <p:spPr>
          <a:xfrm rot="289789">
            <a:off x="7110742" y="3547025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lowchart: Process 35"/>
          <p:cNvSpPr/>
          <p:nvPr/>
        </p:nvSpPr>
        <p:spPr>
          <a:xfrm>
            <a:off x="7000892" y="3286124"/>
            <a:ext cx="214314" cy="357190"/>
          </a:xfrm>
          <a:prstGeom prst="flowChartProcess">
            <a:avLst/>
          </a:prstGeom>
          <a:solidFill>
            <a:schemeClr val="accent1">
              <a:alpha val="63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lowchart: Connector 38"/>
          <p:cNvSpPr/>
          <p:nvPr/>
        </p:nvSpPr>
        <p:spPr>
          <a:xfrm>
            <a:off x="8105535" y="3112516"/>
            <a:ext cx="142876" cy="14287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lowchart: Connector 39"/>
          <p:cNvSpPr/>
          <p:nvPr/>
        </p:nvSpPr>
        <p:spPr>
          <a:xfrm>
            <a:off x="8093140" y="4235953"/>
            <a:ext cx="142876" cy="14287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lowchart: Connector 40"/>
          <p:cNvSpPr/>
          <p:nvPr/>
        </p:nvSpPr>
        <p:spPr>
          <a:xfrm>
            <a:off x="6834469" y="4240339"/>
            <a:ext cx="142876" cy="14287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lowchart: Connector 41"/>
          <p:cNvSpPr/>
          <p:nvPr/>
        </p:nvSpPr>
        <p:spPr>
          <a:xfrm>
            <a:off x="6832276" y="3113237"/>
            <a:ext cx="142876" cy="142876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lowchart: Connector 34"/>
          <p:cNvSpPr/>
          <p:nvPr/>
        </p:nvSpPr>
        <p:spPr>
          <a:xfrm>
            <a:off x="7843837" y="3252787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lowchart: Connector 33"/>
          <p:cNvSpPr/>
          <p:nvPr/>
        </p:nvSpPr>
        <p:spPr>
          <a:xfrm rot="289789">
            <a:off x="7851503" y="3608094"/>
            <a:ext cx="71438" cy="71438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lowchart: Process 28"/>
          <p:cNvSpPr/>
          <p:nvPr/>
        </p:nvSpPr>
        <p:spPr>
          <a:xfrm>
            <a:off x="7777185" y="3186111"/>
            <a:ext cx="215935" cy="1044839"/>
          </a:xfrm>
          <a:prstGeom prst="flowChartProcess">
            <a:avLst/>
          </a:prstGeom>
          <a:solidFill>
            <a:srgbClr val="FFFF00">
              <a:alpha val="72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5238750" y="3419475"/>
            <a:ext cx="1870703" cy="523977"/>
          </a:xfrm>
          <a:custGeom>
            <a:avLst/>
            <a:gdLst>
              <a:gd name="connsiteX0" fmla="*/ 0 w 1828800"/>
              <a:gd name="connsiteY0" fmla="*/ 123825 h 521201"/>
              <a:gd name="connsiteX1" fmla="*/ 38100 w 1828800"/>
              <a:gd name="connsiteY1" fmla="*/ 109538 h 521201"/>
              <a:gd name="connsiteX2" fmla="*/ 66675 w 1828800"/>
              <a:gd name="connsiteY2" fmla="*/ 100013 h 521201"/>
              <a:gd name="connsiteX3" fmla="*/ 80963 w 1828800"/>
              <a:gd name="connsiteY3" fmla="*/ 95250 h 521201"/>
              <a:gd name="connsiteX4" fmla="*/ 104775 w 1828800"/>
              <a:gd name="connsiteY4" fmla="*/ 71438 h 521201"/>
              <a:gd name="connsiteX5" fmla="*/ 119063 w 1828800"/>
              <a:gd name="connsiteY5" fmla="*/ 57150 h 521201"/>
              <a:gd name="connsiteX6" fmla="*/ 147638 w 1828800"/>
              <a:gd name="connsiteY6" fmla="*/ 47625 h 521201"/>
              <a:gd name="connsiteX7" fmla="*/ 161925 w 1828800"/>
              <a:gd name="connsiteY7" fmla="*/ 42863 h 521201"/>
              <a:gd name="connsiteX8" fmla="*/ 219075 w 1828800"/>
              <a:gd name="connsiteY8" fmla="*/ 33338 h 521201"/>
              <a:gd name="connsiteX9" fmla="*/ 266700 w 1828800"/>
              <a:gd name="connsiteY9" fmla="*/ 14288 h 521201"/>
              <a:gd name="connsiteX10" fmla="*/ 295275 w 1828800"/>
              <a:gd name="connsiteY10" fmla="*/ 4763 h 521201"/>
              <a:gd name="connsiteX11" fmla="*/ 309563 w 1828800"/>
              <a:gd name="connsiteY11" fmla="*/ 0 h 521201"/>
              <a:gd name="connsiteX12" fmla="*/ 504825 w 1828800"/>
              <a:gd name="connsiteY12" fmla="*/ 9525 h 521201"/>
              <a:gd name="connsiteX13" fmla="*/ 542925 w 1828800"/>
              <a:gd name="connsiteY13" fmla="*/ 14288 h 521201"/>
              <a:gd name="connsiteX14" fmla="*/ 585788 w 1828800"/>
              <a:gd name="connsiteY14" fmla="*/ 19050 h 521201"/>
              <a:gd name="connsiteX15" fmla="*/ 614363 w 1828800"/>
              <a:gd name="connsiteY15" fmla="*/ 28575 h 521201"/>
              <a:gd name="connsiteX16" fmla="*/ 628650 w 1828800"/>
              <a:gd name="connsiteY16" fmla="*/ 33338 h 521201"/>
              <a:gd name="connsiteX17" fmla="*/ 676275 w 1828800"/>
              <a:gd name="connsiteY17" fmla="*/ 38100 h 521201"/>
              <a:gd name="connsiteX18" fmla="*/ 752475 w 1828800"/>
              <a:gd name="connsiteY18" fmla="*/ 47625 h 521201"/>
              <a:gd name="connsiteX19" fmla="*/ 771525 w 1828800"/>
              <a:gd name="connsiteY19" fmla="*/ 52388 h 521201"/>
              <a:gd name="connsiteX20" fmla="*/ 800100 w 1828800"/>
              <a:gd name="connsiteY20" fmla="*/ 61913 h 521201"/>
              <a:gd name="connsiteX21" fmla="*/ 819150 w 1828800"/>
              <a:gd name="connsiteY21" fmla="*/ 66675 h 521201"/>
              <a:gd name="connsiteX22" fmla="*/ 847725 w 1828800"/>
              <a:gd name="connsiteY22" fmla="*/ 76200 h 521201"/>
              <a:gd name="connsiteX23" fmla="*/ 862013 w 1828800"/>
              <a:gd name="connsiteY23" fmla="*/ 80963 h 521201"/>
              <a:gd name="connsiteX24" fmla="*/ 904875 w 1828800"/>
              <a:gd name="connsiteY24" fmla="*/ 119063 h 521201"/>
              <a:gd name="connsiteX25" fmla="*/ 919163 w 1828800"/>
              <a:gd name="connsiteY25" fmla="*/ 123825 h 521201"/>
              <a:gd name="connsiteX26" fmla="*/ 962025 w 1828800"/>
              <a:gd name="connsiteY26" fmla="*/ 152400 h 521201"/>
              <a:gd name="connsiteX27" fmla="*/ 976313 w 1828800"/>
              <a:gd name="connsiteY27" fmla="*/ 161925 h 521201"/>
              <a:gd name="connsiteX28" fmla="*/ 990600 w 1828800"/>
              <a:gd name="connsiteY28" fmla="*/ 166688 h 521201"/>
              <a:gd name="connsiteX29" fmla="*/ 1019175 w 1828800"/>
              <a:gd name="connsiteY29" fmla="*/ 195263 h 521201"/>
              <a:gd name="connsiteX30" fmla="*/ 1033463 w 1828800"/>
              <a:gd name="connsiteY30" fmla="*/ 204788 h 521201"/>
              <a:gd name="connsiteX31" fmla="*/ 1062038 w 1828800"/>
              <a:gd name="connsiteY31" fmla="*/ 228600 h 521201"/>
              <a:gd name="connsiteX32" fmla="*/ 1085850 w 1828800"/>
              <a:gd name="connsiteY32" fmla="*/ 252413 h 521201"/>
              <a:gd name="connsiteX33" fmla="*/ 1109663 w 1828800"/>
              <a:gd name="connsiteY33" fmla="*/ 276225 h 521201"/>
              <a:gd name="connsiteX34" fmla="*/ 1123950 w 1828800"/>
              <a:gd name="connsiteY34" fmla="*/ 280988 h 521201"/>
              <a:gd name="connsiteX35" fmla="*/ 1152525 w 1828800"/>
              <a:gd name="connsiteY35" fmla="*/ 300038 h 521201"/>
              <a:gd name="connsiteX36" fmla="*/ 1190625 w 1828800"/>
              <a:gd name="connsiteY36" fmla="*/ 333375 h 521201"/>
              <a:gd name="connsiteX37" fmla="*/ 1223963 w 1828800"/>
              <a:gd name="connsiteY37" fmla="*/ 361950 h 521201"/>
              <a:gd name="connsiteX38" fmla="*/ 1252538 w 1828800"/>
              <a:gd name="connsiteY38" fmla="*/ 390525 h 521201"/>
              <a:gd name="connsiteX39" fmla="*/ 1266825 w 1828800"/>
              <a:gd name="connsiteY39" fmla="*/ 404813 h 521201"/>
              <a:gd name="connsiteX40" fmla="*/ 1276350 w 1828800"/>
              <a:gd name="connsiteY40" fmla="*/ 419100 h 521201"/>
              <a:gd name="connsiteX41" fmla="*/ 1304925 w 1828800"/>
              <a:gd name="connsiteY41" fmla="*/ 438150 h 521201"/>
              <a:gd name="connsiteX42" fmla="*/ 1333500 w 1828800"/>
              <a:gd name="connsiteY42" fmla="*/ 457200 h 521201"/>
              <a:gd name="connsiteX43" fmla="*/ 1347788 w 1828800"/>
              <a:gd name="connsiteY43" fmla="*/ 466725 h 521201"/>
              <a:gd name="connsiteX44" fmla="*/ 1409700 w 1828800"/>
              <a:gd name="connsiteY44" fmla="*/ 481013 h 521201"/>
              <a:gd name="connsiteX45" fmla="*/ 1457325 w 1828800"/>
              <a:gd name="connsiteY45" fmla="*/ 490538 h 521201"/>
              <a:gd name="connsiteX46" fmla="*/ 1714500 w 1828800"/>
              <a:gd name="connsiteY46" fmla="*/ 495300 h 521201"/>
              <a:gd name="connsiteX47" fmla="*/ 1771650 w 1828800"/>
              <a:gd name="connsiteY47" fmla="*/ 509588 h 521201"/>
              <a:gd name="connsiteX48" fmla="*/ 1790700 w 1828800"/>
              <a:gd name="connsiteY48" fmla="*/ 519113 h 521201"/>
              <a:gd name="connsiteX49" fmla="*/ 1828800 w 1828800"/>
              <a:gd name="connsiteY49" fmla="*/ 519113 h 521201"/>
              <a:gd name="connsiteX0" fmla="*/ 0 w 1870703"/>
              <a:gd name="connsiteY0" fmla="*/ 123825 h 523977"/>
              <a:gd name="connsiteX1" fmla="*/ 38100 w 1870703"/>
              <a:gd name="connsiteY1" fmla="*/ 109538 h 523977"/>
              <a:gd name="connsiteX2" fmla="*/ 66675 w 1870703"/>
              <a:gd name="connsiteY2" fmla="*/ 100013 h 523977"/>
              <a:gd name="connsiteX3" fmla="*/ 80963 w 1870703"/>
              <a:gd name="connsiteY3" fmla="*/ 95250 h 523977"/>
              <a:gd name="connsiteX4" fmla="*/ 104775 w 1870703"/>
              <a:gd name="connsiteY4" fmla="*/ 71438 h 523977"/>
              <a:gd name="connsiteX5" fmla="*/ 119063 w 1870703"/>
              <a:gd name="connsiteY5" fmla="*/ 57150 h 523977"/>
              <a:gd name="connsiteX6" fmla="*/ 147638 w 1870703"/>
              <a:gd name="connsiteY6" fmla="*/ 47625 h 523977"/>
              <a:gd name="connsiteX7" fmla="*/ 161925 w 1870703"/>
              <a:gd name="connsiteY7" fmla="*/ 42863 h 523977"/>
              <a:gd name="connsiteX8" fmla="*/ 219075 w 1870703"/>
              <a:gd name="connsiteY8" fmla="*/ 33338 h 523977"/>
              <a:gd name="connsiteX9" fmla="*/ 266700 w 1870703"/>
              <a:gd name="connsiteY9" fmla="*/ 14288 h 523977"/>
              <a:gd name="connsiteX10" fmla="*/ 295275 w 1870703"/>
              <a:gd name="connsiteY10" fmla="*/ 4763 h 523977"/>
              <a:gd name="connsiteX11" fmla="*/ 309563 w 1870703"/>
              <a:gd name="connsiteY11" fmla="*/ 0 h 523977"/>
              <a:gd name="connsiteX12" fmla="*/ 504825 w 1870703"/>
              <a:gd name="connsiteY12" fmla="*/ 9525 h 523977"/>
              <a:gd name="connsiteX13" fmla="*/ 542925 w 1870703"/>
              <a:gd name="connsiteY13" fmla="*/ 14288 h 523977"/>
              <a:gd name="connsiteX14" fmla="*/ 585788 w 1870703"/>
              <a:gd name="connsiteY14" fmla="*/ 19050 h 523977"/>
              <a:gd name="connsiteX15" fmla="*/ 614363 w 1870703"/>
              <a:gd name="connsiteY15" fmla="*/ 28575 h 523977"/>
              <a:gd name="connsiteX16" fmla="*/ 628650 w 1870703"/>
              <a:gd name="connsiteY16" fmla="*/ 33338 h 523977"/>
              <a:gd name="connsiteX17" fmla="*/ 676275 w 1870703"/>
              <a:gd name="connsiteY17" fmla="*/ 38100 h 523977"/>
              <a:gd name="connsiteX18" fmla="*/ 752475 w 1870703"/>
              <a:gd name="connsiteY18" fmla="*/ 47625 h 523977"/>
              <a:gd name="connsiteX19" fmla="*/ 771525 w 1870703"/>
              <a:gd name="connsiteY19" fmla="*/ 52388 h 523977"/>
              <a:gd name="connsiteX20" fmla="*/ 800100 w 1870703"/>
              <a:gd name="connsiteY20" fmla="*/ 61913 h 523977"/>
              <a:gd name="connsiteX21" fmla="*/ 819150 w 1870703"/>
              <a:gd name="connsiteY21" fmla="*/ 66675 h 523977"/>
              <a:gd name="connsiteX22" fmla="*/ 847725 w 1870703"/>
              <a:gd name="connsiteY22" fmla="*/ 76200 h 523977"/>
              <a:gd name="connsiteX23" fmla="*/ 862013 w 1870703"/>
              <a:gd name="connsiteY23" fmla="*/ 80963 h 523977"/>
              <a:gd name="connsiteX24" fmla="*/ 904875 w 1870703"/>
              <a:gd name="connsiteY24" fmla="*/ 119063 h 523977"/>
              <a:gd name="connsiteX25" fmla="*/ 919163 w 1870703"/>
              <a:gd name="connsiteY25" fmla="*/ 123825 h 523977"/>
              <a:gd name="connsiteX26" fmla="*/ 962025 w 1870703"/>
              <a:gd name="connsiteY26" fmla="*/ 152400 h 523977"/>
              <a:gd name="connsiteX27" fmla="*/ 976313 w 1870703"/>
              <a:gd name="connsiteY27" fmla="*/ 161925 h 523977"/>
              <a:gd name="connsiteX28" fmla="*/ 990600 w 1870703"/>
              <a:gd name="connsiteY28" fmla="*/ 166688 h 523977"/>
              <a:gd name="connsiteX29" fmla="*/ 1019175 w 1870703"/>
              <a:gd name="connsiteY29" fmla="*/ 195263 h 523977"/>
              <a:gd name="connsiteX30" fmla="*/ 1033463 w 1870703"/>
              <a:gd name="connsiteY30" fmla="*/ 204788 h 523977"/>
              <a:gd name="connsiteX31" fmla="*/ 1062038 w 1870703"/>
              <a:gd name="connsiteY31" fmla="*/ 228600 h 523977"/>
              <a:gd name="connsiteX32" fmla="*/ 1085850 w 1870703"/>
              <a:gd name="connsiteY32" fmla="*/ 252413 h 523977"/>
              <a:gd name="connsiteX33" fmla="*/ 1109663 w 1870703"/>
              <a:gd name="connsiteY33" fmla="*/ 276225 h 523977"/>
              <a:gd name="connsiteX34" fmla="*/ 1123950 w 1870703"/>
              <a:gd name="connsiteY34" fmla="*/ 280988 h 523977"/>
              <a:gd name="connsiteX35" fmla="*/ 1152525 w 1870703"/>
              <a:gd name="connsiteY35" fmla="*/ 300038 h 523977"/>
              <a:gd name="connsiteX36" fmla="*/ 1190625 w 1870703"/>
              <a:gd name="connsiteY36" fmla="*/ 333375 h 523977"/>
              <a:gd name="connsiteX37" fmla="*/ 1223963 w 1870703"/>
              <a:gd name="connsiteY37" fmla="*/ 361950 h 523977"/>
              <a:gd name="connsiteX38" fmla="*/ 1252538 w 1870703"/>
              <a:gd name="connsiteY38" fmla="*/ 390525 h 523977"/>
              <a:gd name="connsiteX39" fmla="*/ 1266825 w 1870703"/>
              <a:gd name="connsiteY39" fmla="*/ 404813 h 523977"/>
              <a:gd name="connsiteX40" fmla="*/ 1276350 w 1870703"/>
              <a:gd name="connsiteY40" fmla="*/ 419100 h 523977"/>
              <a:gd name="connsiteX41" fmla="*/ 1304925 w 1870703"/>
              <a:gd name="connsiteY41" fmla="*/ 438150 h 523977"/>
              <a:gd name="connsiteX42" fmla="*/ 1333500 w 1870703"/>
              <a:gd name="connsiteY42" fmla="*/ 457200 h 523977"/>
              <a:gd name="connsiteX43" fmla="*/ 1347788 w 1870703"/>
              <a:gd name="connsiteY43" fmla="*/ 466725 h 523977"/>
              <a:gd name="connsiteX44" fmla="*/ 1409700 w 1870703"/>
              <a:gd name="connsiteY44" fmla="*/ 481013 h 523977"/>
              <a:gd name="connsiteX45" fmla="*/ 1457325 w 1870703"/>
              <a:gd name="connsiteY45" fmla="*/ 490538 h 523977"/>
              <a:gd name="connsiteX46" fmla="*/ 1714500 w 1870703"/>
              <a:gd name="connsiteY46" fmla="*/ 495300 h 523977"/>
              <a:gd name="connsiteX47" fmla="*/ 1771650 w 1870703"/>
              <a:gd name="connsiteY47" fmla="*/ 509588 h 523977"/>
              <a:gd name="connsiteX48" fmla="*/ 1790700 w 1870703"/>
              <a:gd name="connsiteY48" fmla="*/ 519113 h 523977"/>
              <a:gd name="connsiteX49" fmla="*/ 1870703 w 1870703"/>
              <a:gd name="connsiteY49" fmla="*/ 523977 h 523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1870703" h="523977">
                <a:moveTo>
                  <a:pt x="0" y="123825"/>
                </a:moveTo>
                <a:cubicBezTo>
                  <a:pt x="24865" y="107249"/>
                  <a:pt x="3242" y="119044"/>
                  <a:pt x="38100" y="109538"/>
                </a:cubicBezTo>
                <a:cubicBezTo>
                  <a:pt x="47786" y="106896"/>
                  <a:pt x="57150" y="103188"/>
                  <a:pt x="66675" y="100013"/>
                </a:cubicBezTo>
                <a:lnTo>
                  <a:pt x="80963" y="95250"/>
                </a:lnTo>
                <a:cubicBezTo>
                  <a:pt x="98426" y="69057"/>
                  <a:pt x="80963" y="91282"/>
                  <a:pt x="104775" y="71438"/>
                </a:cubicBezTo>
                <a:cubicBezTo>
                  <a:pt x="109949" y="67126"/>
                  <a:pt x="113175" y="60421"/>
                  <a:pt x="119063" y="57150"/>
                </a:cubicBezTo>
                <a:cubicBezTo>
                  <a:pt x="127840" y="52274"/>
                  <a:pt x="138113" y="50800"/>
                  <a:pt x="147638" y="47625"/>
                </a:cubicBezTo>
                <a:cubicBezTo>
                  <a:pt x="152400" y="46038"/>
                  <a:pt x="156944" y="43486"/>
                  <a:pt x="161925" y="42863"/>
                </a:cubicBezTo>
                <a:cubicBezTo>
                  <a:pt x="188932" y="39487"/>
                  <a:pt x="196603" y="40079"/>
                  <a:pt x="219075" y="33338"/>
                </a:cubicBezTo>
                <a:cubicBezTo>
                  <a:pt x="282249" y="14386"/>
                  <a:pt x="218967" y="33381"/>
                  <a:pt x="266700" y="14288"/>
                </a:cubicBezTo>
                <a:cubicBezTo>
                  <a:pt x="276022" y="10559"/>
                  <a:pt x="285750" y="7938"/>
                  <a:pt x="295275" y="4763"/>
                </a:cubicBezTo>
                <a:lnTo>
                  <a:pt x="309563" y="0"/>
                </a:lnTo>
                <a:lnTo>
                  <a:pt x="504825" y="9525"/>
                </a:lnTo>
                <a:cubicBezTo>
                  <a:pt x="517600" y="10307"/>
                  <a:pt x="530214" y="12793"/>
                  <a:pt x="542925" y="14288"/>
                </a:cubicBezTo>
                <a:lnTo>
                  <a:pt x="585788" y="19050"/>
                </a:lnTo>
                <a:lnTo>
                  <a:pt x="614363" y="28575"/>
                </a:lnTo>
                <a:cubicBezTo>
                  <a:pt x="619125" y="30163"/>
                  <a:pt x="623655" y="32839"/>
                  <a:pt x="628650" y="33338"/>
                </a:cubicBezTo>
                <a:lnTo>
                  <a:pt x="676275" y="38100"/>
                </a:lnTo>
                <a:lnTo>
                  <a:pt x="752475" y="47625"/>
                </a:lnTo>
                <a:cubicBezTo>
                  <a:pt x="758825" y="49213"/>
                  <a:pt x="765256" y="50507"/>
                  <a:pt x="771525" y="52388"/>
                </a:cubicBezTo>
                <a:cubicBezTo>
                  <a:pt x="781142" y="55273"/>
                  <a:pt x="790359" y="59478"/>
                  <a:pt x="800100" y="61913"/>
                </a:cubicBezTo>
                <a:cubicBezTo>
                  <a:pt x="806450" y="63500"/>
                  <a:pt x="812881" y="64794"/>
                  <a:pt x="819150" y="66675"/>
                </a:cubicBezTo>
                <a:cubicBezTo>
                  <a:pt x="828767" y="69560"/>
                  <a:pt x="838200" y="73025"/>
                  <a:pt x="847725" y="76200"/>
                </a:cubicBezTo>
                <a:lnTo>
                  <a:pt x="862013" y="80963"/>
                </a:lnTo>
                <a:cubicBezTo>
                  <a:pt x="874631" y="93581"/>
                  <a:pt x="887880" y="110566"/>
                  <a:pt x="904875" y="119063"/>
                </a:cubicBezTo>
                <a:cubicBezTo>
                  <a:pt x="909365" y="121308"/>
                  <a:pt x="914400" y="122238"/>
                  <a:pt x="919163" y="123825"/>
                </a:cubicBezTo>
                <a:lnTo>
                  <a:pt x="962025" y="152400"/>
                </a:lnTo>
                <a:cubicBezTo>
                  <a:pt x="966788" y="155575"/>
                  <a:pt x="970883" y="160115"/>
                  <a:pt x="976313" y="161925"/>
                </a:cubicBezTo>
                <a:lnTo>
                  <a:pt x="990600" y="166688"/>
                </a:lnTo>
                <a:cubicBezTo>
                  <a:pt x="1000125" y="176213"/>
                  <a:pt x="1007967" y="187791"/>
                  <a:pt x="1019175" y="195263"/>
                </a:cubicBezTo>
                <a:cubicBezTo>
                  <a:pt x="1023938" y="198438"/>
                  <a:pt x="1029066" y="201124"/>
                  <a:pt x="1033463" y="204788"/>
                </a:cubicBezTo>
                <a:cubicBezTo>
                  <a:pt x="1070133" y="235346"/>
                  <a:pt x="1026563" y="204951"/>
                  <a:pt x="1062038" y="228600"/>
                </a:cubicBezTo>
                <a:cubicBezTo>
                  <a:pt x="1087436" y="266698"/>
                  <a:pt x="1054103" y="220666"/>
                  <a:pt x="1085850" y="252413"/>
                </a:cubicBezTo>
                <a:cubicBezTo>
                  <a:pt x="1104901" y="271464"/>
                  <a:pt x="1084261" y="263524"/>
                  <a:pt x="1109663" y="276225"/>
                </a:cubicBezTo>
                <a:cubicBezTo>
                  <a:pt x="1114153" y="278470"/>
                  <a:pt x="1119562" y="278550"/>
                  <a:pt x="1123950" y="280988"/>
                </a:cubicBezTo>
                <a:cubicBezTo>
                  <a:pt x="1133957" y="286548"/>
                  <a:pt x="1152525" y="300038"/>
                  <a:pt x="1152525" y="300038"/>
                </a:cubicBezTo>
                <a:cubicBezTo>
                  <a:pt x="1179514" y="340519"/>
                  <a:pt x="1135060" y="277810"/>
                  <a:pt x="1190625" y="333375"/>
                </a:cubicBezTo>
                <a:cubicBezTo>
                  <a:pt x="1241632" y="384382"/>
                  <a:pt x="1162867" y="306964"/>
                  <a:pt x="1223963" y="361950"/>
                </a:cubicBezTo>
                <a:cubicBezTo>
                  <a:pt x="1233976" y="370961"/>
                  <a:pt x="1243013" y="381000"/>
                  <a:pt x="1252538" y="390525"/>
                </a:cubicBezTo>
                <a:cubicBezTo>
                  <a:pt x="1257300" y="395288"/>
                  <a:pt x="1263089" y="399209"/>
                  <a:pt x="1266825" y="404813"/>
                </a:cubicBezTo>
                <a:cubicBezTo>
                  <a:pt x="1270000" y="409575"/>
                  <a:pt x="1272042" y="415331"/>
                  <a:pt x="1276350" y="419100"/>
                </a:cubicBezTo>
                <a:cubicBezTo>
                  <a:pt x="1284965" y="426638"/>
                  <a:pt x="1295400" y="431800"/>
                  <a:pt x="1304925" y="438150"/>
                </a:cubicBezTo>
                <a:lnTo>
                  <a:pt x="1333500" y="457200"/>
                </a:lnTo>
                <a:cubicBezTo>
                  <a:pt x="1338263" y="460375"/>
                  <a:pt x="1342358" y="464915"/>
                  <a:pt x="1347788" y="466725"/>
                </a:cubicBezTo>
                <a:cubicBezTo>
                  <a:pt x="1395305" y="482564"/>
                  <a:pt x="1357153" y="471740"/>
                  <a:pt x="1409700" y="481013"/>
                </a:cubicBezTo>
                <a:cubicBezTo>
                  <a:pt x="1425643" y="483827"/>
                  <a:pt x="1441138" y="490238"/>
                  <a:pt x="1457325" y="490538"/>
                </a:cubicBezTo>
                <a:lnTo>
                  <a:pt x="1714500" y="495300"/>
                </a:lnTo>
                <a:cubicBezTo>
                  <a:pt x="1734831" y="498689"/>
                  <a:pt x="1752783" y="500155"/>
                  <a:pt x="1771650" y="509588"/>
                </a:cubicBezTo>
                <a:cubicBezTo>
                  <a:pt x="1778000" y="512763"/>
                  <a:pt x="1783697" y="517946"/>
                  <a:pt x="1790700" y="519113"/>
                </a:cubicBezTo>
                <a:cubicBezTo>
                  <a:pt x="1803227" y="521201"/>
                  <a:pt x="1858003" y="523977"/>
                  <a:pt x="1870703" y="523977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5224463" y="3881438"/>
            <a:ext cx="1888305" cy="376237"/>
          </a:xfrm>
          <a:custGeom>
            <a:avLst/>
            <a:gdLst>
              <a:gd name="connsiteX0" fmla="*/ 0 w 1843087"/>
              <a:gd name="connsiteY0" fmla="*/ 0 h 376237"/>
              <a:gd name="connsiteX1" fmla="*/ 100012 w 1843087"/>
              <a:gd name="connsiteY1" fmla="*/ 4762 h 376237"/>
              <a:gd name="connsiteX2" fmla="*/ 128587 w 1843087"/>
              <a:gd name="connsiteY2" fmla="*/ 14287 h 376237"/>
              <a:gd name="connsiteX3" fmla="*/ 161925 w 1843087"/>
              <a:gd name="connsiteY3" fmla="*/ 23812 h 376237"/>
              <a:gd name="connsiteX4" fmla="*/ 180975 w 1843087"/>
              <a:gd name="connsiteY4" fmla="*/ 28575 h 376237"/>
              <a:gd name="connsiteX5" fmla="*/ 209550 w 1843087"/>
              <a:gd name="connsiteY5" fmla="*/ 47625 h 376237"/>
              <a:gd name="connsiteX6" fmla="*/ 233362 w 1843087"/>
              <a:gd name="connsiteY6" fmla="*/ 71437 h 376237"/>
              <a:gd name="connsiteX7" fmla="*/ 247650 w 1843087"/>
              <a:gd name="connsiteY7" fmla="*/ 100012 h 376237"/>
              <a:gd name="connsiteX8" fmla="*/ 252412 w 1843087"/>
              <a:gd name="connsiteY8" fmla="*/ 114300 h 376237"/>
              <a:gd name="connsiteX9" fmla="*/ 261937 w 1843087"/>
              <a:gd name="connsiteY9" fmla="*/ 128587 h 376237"/>
              <a:gd name="connsiteX10" fmla="*/ 276225 w 1843087"/>
              <a:gd name="connsiteY10" fmla="*/ 157162 h 376237"/>
              <a:gd name="connsiteX11" fmla="*/ 295275 w 1843087"/>
              <a:gd name="connsiteY11" fmla="*/ 185737 h 376237"/>
              <a:gd name="connsiteX12" fmla="*/ 304800 w 1843087"/>
              <a:gd name="connsiteY12" fmla="*/ 200025 h 376237"/>
              <a:gd name="connsiteX13" fmla="*/ 333375 w 1843087"/>
              <a:gd name="connsiteY13" fmla="*/ 223837 h 376237"/>
              <a:gd name="connsiteX14" fmla="*/ 361950 w 1843087"/>
              <a:gd name="connsiteY14" fmla="*/ 252412 h 376237"/>
              <a:gd name="connsiteX15" fmla="*/ 376237 w 1843087"/>
              <a:gd name="connsiteY15" fmla="*/ 266700 h 376237"/>
              <a:gd name="connsiteX16" fmla="*/ 404812 w 1843087"/>
              <a:gd name="connsiteY16" fmla="*/ 285750 h 376237"/>
              <a:gd name="connsiteX17" fmla="*/ 447675 w 1843087"/>
              <a:gd name="connsiteY17" fmla="*/ 319087 h 376237"/>
              <a:gd name="connsiteX18" fmla="*/ 476250 w 1843087"/>
              <a:gd name="connsiteY18" fmla="*/ 338137 h 376237"/>
              <a:gd name="connsiteX19" fmla="*/ 490537 w 1843087"/>
              <a:gd name="connsiteY19" fmla="*/ 347662 h 376237"/>
              <a:gd name="connsiteX20" fmla="*/ 528637 w 1843087"/>
              <a:gd name="connsiteY20" fmla="*/ 357187 h 376237"/>
              <a:gd name="connsiteX21" fmla="*/ 547687 w 1843087"/>
              <a:gd name="connsiteY21" fmla="*/ 361950 h 376237"/>
              <a:gd name="connsiteX22" fmla="*/ 561975 w 1843087"/>
              <a:gd name="connsiteY22" fmla="*/ 366712 h 376237"/>
              <a:gd name="connsiteX23" fmla="*/ 585787 w 1843087"/>
              <a:gd name="connsiteY23" fmla="*/ 371475 h 376237"/>
              <a:gd name="connsiteX24" fmla="*/ 604837 w 1843087"/>
              <a:gd name="connsiteY24" fmla="*/ 376237 h 376237"/>
              <a:gd name="connsiteX25" fmla="*/ 766762 w 1843087"/>
              <a:gd name="connsiteY25" fmla="*/ 371475 h 376237"/>
              <a:gd name="connsiteX26" fmla="*/ 790575 w 1843087"/>
              <a:gd name="connsiteY26" fmla="*/ 366712 h 376237"/>
              <a:gd name="connsiteX27" fmla="*/ 819150 w 1843087"/>
              <a:gd name="connsiteY27" fmla="*/ 361950 h 376237"/>
              <a:gd name="connsiteX28" fmla="*/ 885825 w 1843087"/>
              <a:gd name="connsiteY28" fmla="*/ 352425 h 376237"/>
              <a:gd name="connsiteX29" fmla="*/ 928687 w 1843087"/>
              <a:gd name="connsiteY29" fmla="*/ 342900 h 376237"/>
              <a:gd name="connsiteX30" fmla="*/ 952500 w 1843087"/>
              <a:gd name="connsiteY30" fmla="*/ 333375 h 376237"/>
              <a:gd name="connsiteX31" fmla="*/ 1014412 w 1843087"/>
              <a:gd name="connsiteY31" fmla="*/ 323850 h 376237"/>
              <a:gd name="connsiteX32" fmla="*/ 1062037 w 1843087"/>
              <a:gd name="connsiteY32" fmla="*/ 304800 h 376237"/>
              <a:gd name="connsiteX33" fmla="*/ 1095375 w 1843087"/>
              <a:gd name="connsiteY33" fmla="*/ 295275 h 376237"/>
              <a:gd name="connsiteX34" fmla="*/ 1123950 w 1843087"/>
              <a:gd name="connsiteY34" fmla="*/ 285750 h 376237"/>
              <a:gd name="connsiteX35" fmla="*/ 1138237 w 1843087"/>
              <a:gd name="connsiteY35" fmla="*/ 280987 h 376237"/>
              <a:gd name="connsiteX36" fmla="*/ 1157287 w 1843087"/>
              <a:gd name="connsiteY36" fmla="*/ 276225 h 376237"/>
              <a:gd name="connsiteX37" fmla="*/ 1185862 w 1843087"/>
              <a:gd name="connsiteY37" fmla="*/ 271462 h 376237"/>
              <a:gd name="connsiteX38" fmla="*/ 1219200 w 1843087"/>
              <a:gd name="connsiteY38" fmla="*/ 261937 h 376237"/>
              <a:gd name="connsiteX39" fmla="*/ 1252537 w 1843087"/>
              <a:gd name="connsiteY39" fmla="*/ 257175 h 376237"/>
              <a:gd name="connsiteX40" fmla="*/ 1433512 w 1843087"/>
              <a:gd name="connsiteY40" fmla="*/ 247650 h 376237"/>
              <a:gd name="connsiteX41" fmla="*/ 1485900 w 1843087"/>
              <a:gd name="connsiteY41" fmla="*/ 238125 h 376237"/>
              <a:gd name="connsiteX42" fmla="*/ 1604962 w 1843087"/>
              <a:gd name="connsiteY42" fmla="*/ 242887 h 376237"/>
              <a:gd name="connsiteX43" fmla="*/ 1638300 w 1843087"/>
              <a:gd name="connsiteY43" fmla="*/ 247650 h 376237"/>
              <a:gd name="connsiteX44" fmla="*/ 1714500 w 1843087"/>
              <a:gd name="connsiteY44" fmla="*/ 257175 h 376237"/>
              <a:gd name="connsiteX45" fmla="*/ 1843087 w 1843087"/>
              <a:gd name="connsiteY45" fmla="*/ 261937 h 376237"/>
              <a:gd name="connsiteX0" fmla="*/ 0 w 1888305"/>
              <a:gd name="connsiteY0" fmla="*/ 0 h 376237"/>
              <a:gd name="connsiteX1" fmla="*/ 100012 w 1888305"/>
              <a:gd name="connsiteY1" fmla="*/ 4762 h 376237"/>
              <a:gd name="connsiteX2" fmla="*/ 128587 w 1888305"/>
              <a:gd name="connsiteY2" fmla="*/ 14287 h 376237"/>
              <a:gd name="connsiteX3" fmla="*/ 161925 w 1888305"/>
              <a:gd name="connsiteY3" fmla="*/ 23812 h 376237"/>
              <a:gd name="connsiteX4" fmla="*/ 180975 w 1888305"/>
              <a:gd name="connsiteY4" fmla="*/ 28575 h 376237"/>
              <a:gd name="connsiteX5" fmla="*/ 209550 w 1888305"/>
              <a:gd name="connsiteY5" fmla="*/ 47625 h 376237"/>
              <a:gd name="connsiteX6" fmla="*/ 233362 w 1888305"/>
              <a:gd name="connsiteY6" fmla="*/ 71437 h 376237"/>
              <a:gd name="connsiteX7" fmla="*/ 247650 w 1888305"/>
              <a:gd name="connsiteY7" fmla="*/ 100012 h 376237"/>
              <a:gd name="connsiteX8" fmla="*/ 252412 w 1888305"/>
              <a:gd name="connsiteY8" fmla="*/ 114300 h 376237"/>
              <a:gd name="connsiteX9" fmla="*/ 261937 w 1888305"/>
              <a:gd name="connsiteY9" fmla="*/ 128587 h 376237"/>
              <a:gd name="connsiteX10" fmla="*/ 276225 w 1888305"/>
              <a:gd name="connsiteY10" fmla="*/ 157162 h 376237"/>
              <a:gd name="connsiteX11" fmla="*/ 295275 w 1888305"/>
              <a:gd name="connsiteY11" fmla="*/ 185737 h 376237"/>
              <a:gd name="connsiteX12" fmla="*/ 304800 w 1888305"/>
              <a:gd name="connsiteY12" fmla="*/ 200025 h 376237"/>
              <a:gd name="connsiteX13" fmla="*/ 333375 w 1888305"/>
              <a:gd name="connsiteY13" fmla="*/ 223837 h 376237"/>
              <a:gd name="connsiteX14" fmla="*/ 361950 w 1888305"/>
              <a:gd name="connsiteY14" fmla="*/ 252412 h 376237"/>
              <a:gd name="connsiteX15" fmla="*/ 376237 w 1888305"/>
              <a:gd name="connsiteY15" fmla="*/ 266700 h 376237"/>
              <a:gd name="connsiteX16" fmla="*/ 404812 w 1888305"/>
              <a:gd name="connsiteY16" fmla="*/ 285750 h 376237"/>
              <a:gd name="connsiteX17" fmla="*/ 447675 w 1888305"/>
              <a:gd name="connsiteY17" fmla="*/ 319087 h 376237"/>
              <a:gd name="connsiteX18" fmla="*/ 476250 w 1888305"/>
              <a:gd name="connsiteY18" fmla="*/ 338137 h 376237"/>
              <a:gd name="connsiteX19" fmla="*/ 490537 w 1888305"/>
              <a:gd name="connsiteY19" fmla="*/ 347662 h 376237"/>
              <a:gd name="connsiteX20" fmla="*/ 528637 w 1888305"/>
              <a:gd name="connsiteY20" fmla="*/ 357187 h 376237"/>
              <a:gd name="connsiteX21" fmla="*/ 547687 w 1888305"/>
              <a:gd name="connsiteY21" fmla="*/ 361950 h 376237"/>
              <a:gd name="connsiteX22" fmla="*/ 561975 w 1888305"/>
              <a:gd name="connsiteY22" fmla="*/ 366712 h 376237"/>
              <a:gd name="connsiteX23" fmla="*/ 585787 w 1888305"/>
              <a:gd name="connsiteY23" fmla="*/ 371475 h 376237"/>
              <a:gd name="connsiteX24" fmla="*/ 604837 w 1888305"/>
              <a:gd name="connsiteY24" fmla="*/ 376237 h 376237"/>
              <a:gd name="connsiteX25" fmla="*/ 766762 w 1888305"/>
              <a:gd name="connsiteY25" fmla="*/ 371475 h 376237"/>
              <a:gd name="connsiteX26" fmla="*/ 790575 w 1888305"/>
              <a:gd name="connsiteY26" fmla="*/ 366712 h 376237"/>
              <a:gd name="connsiteX27" fmla="*/ 819150 w 1888305"/>
              <a:gd name="connsiteY27" fmla="*/ 361950 h 376237"/>
              <a:gd name="connsiteX28" fmla="*/ 885825 w 1888305"/>
              <a:gd name="connsiteY28" fmla="*/ 352425 h 376237"/>
              <a:gd name="connsiteX29" fmla="*/ 928687 w 1888305"/>
              <a:gd name="connsiteY29" fmla="*/ 342900 h 376237"/>
              <a:gd name="connsiteX30" fmla="*/ 952500 w 1888305"/>
              <a:gd name="connsiteY30" fmla="*/ 333375 h 376237"/>
              <a:gd name="connsiteX31" fmla="*/ 1014412 w 1888305"/>
              <a:gd name="connsiteY31" fmla="*/ 323850 h 376237"/>
              <a:gd name="connsiteX32" fmla="*/ 1062037 w 1888305"/>
              <a:gd name="connsiteY32" fmla="*/ 304800 h 376237"/>
              <a:gd name="connsiteX33" fmla="*/ 1095375 w 1888305"/>
              <a:gd name="connsiteY33" fmla="*/ 295275 h 376237"/>
              <a:gd name="connsiteX34" fmla="*/ 1123950 w 1888305"/>
              <a:gd name="connsiteY34" fmla="*/ 285750 h 376237"/>
              <a:gd name="connsiteX35" fmla="*/ 1138237 w 1888305"/>
              <a:gd name="connsiteY35" fmla="*/ 280987 h 376237"/>
              <a:gd name="connsiteX36" fmla="*/ 1157287 w 1888305"/>
              <a:gd name="connsiteY36" fmla="*/ 276225 h 376237"/>
              <a:gd name="connsiteX37" fmla="*/ 1185862 w 1888305"/>
              <a:gd name="connsiteY37" fmla="*/ 271462 h 376237"/>
              <a:gd name="connsiteX38" fmla="*/ 1219200 w 1888305"/>
              <a:gd name="connsiteY38" fmla="*/ 261937 h 376237"/>
              <a:gd name="connsiteX39" fmla="*/ 1252537 w 1888305"/>
              <a:gd name="connsiteY39" fmla="*/ 257175 h 376237"/>
              <a:gd name="connsiteX40" fmla="*/ 1433512 w 1888305"/>
              <a:gd name="connsiteY40" fmla="*/ 247650 h 376237"/>
              <a:gd name="connsiteX41" fmla="*/ 1485900 w 1888305"/>
              <a:gd name="connsiteY41" fmla="*/ 238125 h 376237"/>
              <a:gd name="connsiteX42" fmla="*/ 1604962 w 1888305"/>
              <a:gd name="connsiteY42" fmla="*/ 242887 h 376237"/>
              <a:gd name="connsiteX43" fmla="*/ 1638300 w 1888305"/>
              <a:gd name="connsiteY43" fmla="*/ 247650 h 376237"/>
              <a:gd name="connsiteX44" fmla="*/ 1714500 w 1888305"/>
              <a:gd name="connsiteY44" fmla="*/ 257175 h 376237"/>
              <a:gd name="connsiteX45" fmla="*/ 1888305 w 1888305"/>
              <a:gd name="connsiteY45" fmla="*/ 271985 h 37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888305" h="376237">
                <a:moveTo>
                  <a:pt x="0" y="0"/>
                </a:moveTo>
                <a:cubicBezTo>
                  <a:pt x="33337" y="1587"/>
                  <a:pt x="66841" y="1076"/>
                  <a:pt x="100012" y="4762"/>
                </a:cubicBezTo>
                <a:cubicBezTo>
                  <a:pt x="109991" y="5871"/>
                  <a:pt x="118847" y="11852"/>
                  <a:pt x="128587" y="14287"/>
                </a:cubicBezTo>
                <a:cubicBezTo>
                  <a:pt x="188140" y="29177"/>
                  <a:pt x="114098" y="10147"/>
                  <a:pt x="161925" y="23812"/>
                </a:cubicBezTo>
                <a:cubicBezTo>
                  <a:pt x="168219" y="25610"/>
                  <a:pt x="174625" y="26987"/>
                  <a:pt x="180975" y="28575"/>
                </a:cubicBezTo>
                <a:cubicBezTo>
                  <a:pt x="190500" y="34925"/>
                  <a:pt x="203200" y="38100"/>
                  <a:pt x="209550" y="47625"/>
                </a:cubicBezTo>
                <a:cubicBezTo>
                  <a:pt x="222250" y="66674"/>
                  <a:pt x="214313" y="58737"/>
                  <a:pt x="233362" y="71437"/>
                </a:cubicBezTo>
                <a:cubicBezTo>
                  <a:pt x="245337" y="107358"/>
                  <a:pt x="229182" y="63075"/>
                  <a:pt x="247650" y="100012"/>
                </a:cubicBezTo>
                <a:cubicBezTo>
                  <a:pt x="249895" y="104502"/>
                  <a:pt x="250167" y="109810"/>
                  <a:pt x="252412" y="114300"/>
                </a:cubicBezTo>
                <a:cubicBezTo>
                  <a:pt x="254972" y="119419"/>
                  <a:pt x="259377" y="123468"/>
                  <a:pt x="261937" y="128587"/>
                </a:cubicBezTo>
                <a:cubicBezTo>
                  <a:pt x="281655" y="168021"/>
                  <a:pt x="248929" y="116219"/>
                  <a:pt x="276225" y="157162"/>
                </a:cubicBezTo>
                <a:cubicBezTo>
                  <a:pt x="284594" y="182272"/>
                  <a:pt x="275455" y="161954"/>
                  <a:pt x="295275" y="185737"/>
                </a:cubicBezTo>
                <a:cubicBezTo>
                  <a:pt x="298939" y="190134"/>
                  <a:pt x="301136" y="195628"/>
                  <a:pt x="304800" y="200025"/>
                </a:cubicBezTo>
                <a:cubicBezTo>
                  <a:pt x="316259" y="213776"/>
                  <a:pt x="319327" y="214472"/>
                  <a:pt x="333375" y="223837"/>
                </a:cubicBezTo>
                <a:cubicBezTo>
                  <a:pt x="360755" y="260345"/>
                  <a:pt x="334092" y="229197"/>
                  <a:pt x="361950" y="252412"/>
                </a:cubicBezTo>
                <a:cubicBezTo>
                  <a:pt x="367124" y="256724"/>
                  <a:pt x="370921" y="262565"/>
                  <a:pt x="376237" y="266700"/>
                </a:cubicBezTo>
                <a:cubicBezTo>
                  <a:pt x="385273" y="273728"/>
                  <a:pt x="396717" y="277656"/>
                  <a:pt x="404812" y="285750"/>
                </a:cubicBezTo>
                <a:cubicBezTo>
                  <a:pt x="427195" y="308132"/>
                  <a:pt x="413495" y="296300"/>
                  <a:pt x="447675" y="319087"/>
                </a:cubicBezTo>
                <a:lnTo>
                  <a:pt x="476250" y="338137"/>
                </a:lnTo>
                <a:cubicBezTo>
                  <a:pt x="481012" y="341312"/>
                  <a:pt x="484984" y="346274"/>
                  <a:pt x="490537" y="347662"/>
                </a:cubicBezTo>
                <a:lnTo>
                  <a:pt x="528637" y="357187"/>
                </a:lnTo>
                <a:cubicBezTo>
                  <a:pt x="534987" y="358775"/>
                  <a:pt x="541477" y="359880"/>
                  <a:pt x="547687" y="361950"/>
                </a:cubicBezTo>
                <a:cubicBezTo>
                  <a:pt x="552450" y="363537"/>
                  <a:pt x="557105" y="365494"/>
                  <a:pt x="561975" y="366712"/>
                </a:cubicBezTo>
                <a:cubicBezTo>
                  <a:pt x="569828" y="368675"/>
                  <a:pt x="577885" y="369719"/>
                  <a:pt x="585787" y="371475"/>
                </a:cubicBezTo>
                <a:cubicBezTo>
                  <a:pt x="592177" y="372895"/>
                  <a:pt x="598487" y="374650"/>
                  <a:pt x="604837" y="376237"/>
                </a:cubicBezTo>
                <a:cubicBezTo>
                  <a:pt x="658812" y="374650"/>
                  <a:pt x="712835" y="374241"/>
                  <a:pt x="766762" y="371475"/>
                </a:cubicBezTo>
                <a:cubicBezTo>
                  <a:pt x="774846" y="371060"/>
                  <a:pt x="782611" y="368160"/>
                  <a:pt x="790575" y="366712"/>
                </a:cubicBezTo>
                <a:cubicBezTo>
                  <a:pt x="800076" y="364985"/>
                  <a:pt x="809625" y="363537"/>
                  <a:pt x="819150" y="361950"/>
                </a:cubicBezTo>
                <a:cubicBezTo>
                  <a:pt x="852760" y="350745"/>
                  <a:pt x="819046" y="360772"/>
                  <a:pt x="885825" y="352425"/>
                </a:cubicBezTo>
                <a:cubicBezTo>
                  <a:pt x="891857" y="351671"/>
                  <a:pt x="921351" y="345345"/>
                  <a:pt x="928687" y="342900"/>
                </a:cubicBezTo>
                <a:cubicBezTo>
                  <a:pt x="936797" y="340197"/>
                  <a:pt x="944252" y="335624"/>
                  <a:pt x="952500" y="333375"/>
                </a:cubicBezTo>
                <a:cubicBezTo>
                  <a:pt x="959777" y="331390"/>
                  <a:pt x="1009145" y="324602"/>
                  <a:pt x="1014412" y="323850"/>
                </a:cubicBezTo>
                <a:cubicBezTo>
                  <a:pt x="1079447" y="302172"/>
                  <a:pt x="1012988" y="325821"/>
                  <a:pt x="1062037" y="304800"/>
                </a:cubicBezTo>
                <a:cubicBezTo>
                  <a:pt x="1074492" y="299462"/>
                  <a:pt x="1081940" y="299305"/>
                  <a:pt x="1095375" y="295275"/>
                </a:cubicBezTo>
                <a:cubicBezTo>
                  <a:pt x="1104992" y="292390"/>
                  <a:pt x="1114425" y="288925"/>
                  <a:pt x="1123950" y="285750"/>
                </a:cubicBezTo>
                <a:cubicBezTo>
                  <a:pt x="1128712" y="284162"/>
                  <a:pt x="1133367" y="282204"/>
                  <a:pt x="1138237" y="280987"/>
                </a:cubicBezTo>
                <a:cubicBezTo>
                  <a:pt x="1144587" y="279400"/>
                  <a:pt x="1150869" y="277509"/>
                  <a:pt x="1157287" y="276225"/>
                </a:cubicBezTo>
                <a:cubicBezTo>
                  <a:pt x="1166756" y="274331"/>
                  <a:pt x="1176436" y="273557"/>
                  <a:pt x="1185862" y="271462"/>
                </a:cubicBezTo>
                <a:cubicBezTo>
                  <a:pt x="1231738" y="261267"/>
                  <a:pt x="1162191" y="272302"/>
                  <a:pt x="1219200" y="261937"/>
                </a:cubicBezTo>
                <a:cubicBezTo>
                  <a:pt x="1230244" y="259929"/>
                  <a:pt x="1241425" y="258762"/>
                  <a:pt x="1252537" y="257175"/>
                </a:cubicBezTo>
                <a:cubicBezTo>
                  <a:pt x="1321677" y="234127"/>
                  <a:pt x="1238340" y="260378"/>
                  <a:pt x="1433512" y="247650"/>
                </a:cubicBezTo>
                <a:cubicBezTo>
                  <a:pt x="1451223" y="246495"/>
                  <a:pt x="1468437" y="241300"/>
                  <a:pt x="1485900" y="238125"/>
                </a:cubicBezTo>
                <a:cubicBezTo>
                  <a:pt x="1525587" y="239712"/>
                  <a:pt x="1565320" y="240409"/>
                  <a:pt x="1604962" y="242887"/>
                </a:cubicBezTo>
                <a:cubicBezTo>
                  <a:pt x="1616166" y="243587"/>
                  <a:pt x="1627169" y="246198"/>
                  <a:pt x="1638300" y="247650"/>
                </a:cubicBezTo>
                <a:cubicBezTo>
                  <a:pt x="1663683" y="250961"/>
                  <a:pt x="1689007" y="254858"/>
                  <a:pt x="1714500" y="257175"/>
                </a:cubicBezTo>
                <a:cubicBezTo>
                  <a:pt x="1792183" y="264236"/>
                  <a:pt x="1794571" y="271985"/>
                  <a:pt x="1888305" y="271985"/>
                </a:cubicBezTo>
              </a:path>
            </a:pathLst>
          </a:cu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lowchart: Process 44"/>
          <p:cNvSpPr/>
          <p:nvPr/>
        </p:nvSpPr>
        <p:spPr>
          <a:xfrm>
            <a:off x="7000892" y="1071546"/>
            <a:ext cx="1928826" cy="92869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Air Compressor/</a:t>
            </a:r>
          </a:p>
          <a:p>
            <a:pPr algn="ctr"/>
            <a:r>
              <a:rPr lang="en-GB" dirty="0" smtClean="0"/>
              <a:t>Exhaust motor</a:t>
            </a:r>
            <a:endParaRPr lang="en-GB" dirty="0"/>
          </a:p>
        </p:txBody>
      </p:sp>
      <p:sp>
        <p:nvSpPr>
          <p:cNvPr id="46" name="Freeform 45"/>
          <p:cNvSpPr/>
          <p:nvPr/>
        </p:nvSpPr>
        <p:spPr>
          <a:xfrm>
            <a:off x="6254151" y="1215787"/>
            <a:ext cx="750498" cy="52737"/>
          </a:xfrm>
          <a:custGeom>
            <a:avLst/>
            <a:gdLst>
              <a:gd name="connsiteX0" fmla="*/ 0 w 750498"/>
              <a:gd name="connsiteY0" fmla="*/ 26417 h 52737"/>
              <a:gd name="connsiteX1" fmla="*/ 293298 w 750498"/>
              <a:gd name="connsiteY1" fmla="*/ 9164 h 52737"/>
              <a:gd name="connsiteX2" fmla="*/ 327804 w 750498"/>
              <a:gd name="connsiteY2" fmla="*/ 538 h 52737"/>
              <a:gd name="connsiteX3" fmla="*/ 483079 w 750498"/>
              <a:gd name="connsiteY3" fmla="*/ 17790 h 52737"/>
              <a:gd name="connsiteX4" fmla="*/ 508958 w 750498"/>
              <a:gd name="connsiteY4" fmla="*/ 26417 h 52737"/>
              <a:gd name="connsiteX5" fmla="*/ 621102 w 750498"/>
              <a:gd name="connsiteY5" fmla="*/ 43670 h 52737"/>
              <a:gd name="connsiteX6" fmla="*/ 750498 w 750498"/>
              <a:gd name="connsiteY6" fmla="*/ 52296 h 5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0498" h="52737">
                <a:moveTo>
                  <a:pt x="0" y="26417"/>
                </a:moveTo>
                <a:cubicBezTo>
                  <a:pt x="97766" y="20666"/>
                  <a:pt x="195667" y="16872"/>
                  <a:pt x="293298" y="9164"/>
                </a:cubicBezTo>
                <a:cubicBezTo>
                  <a:pt x="305117" y="8231"/>
                  <a:pt x="315960" y="0"/>
                  <a:pt x="327804" y="538"/>
                </a:cubicBezTo>
                <a:cubicBezTo>
                  <a:pt x="379827" y="2903"/>
                  <a:pt x="431321" y="12039"/>
                  <a:pt x="483079" y="17790"/>
                </a:cubicBezTo>
                <a:cubicBezTo>
                  <a:pt x="491705" y="20666"/>
                  <a:pt x="500136" y="24212"/>
                  <a:pt x="508958" y="26417"/>
                </a:cubicBezTo>
                <a:cubicBezTo>
                  <a:pt x="543372" y="35020"/>
                  <a:pt x="587270" y="40448"/>
                  <a:pt x="621102" y="43670"/>
                </a:cubicBezTo>
                <a:cubicBezTo>
                  <a:pt x="716305" y="52737"/>
                  <a:pt x="699232" y="52296"/>
                  <a:pt x="750498" y="52296"/>
                </a:cubicBezTo>
              </a:path>
            </a:pathLst>
          </a:cu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5869619" y="1071546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240 volts</a:t>
            </a:r>
          </a:p>
          <a:p>
            <a:r>
              <a:rPr lang="en-GB" sz="800" dirty="0" smtClean="0"/>
              <a:t>AC </a:t>
            </a:r>
            <a:r>
              <a:rPr lang="en-GB" sz="800" dirty="0" err="1" smtClean="0"/>
              <a:t>Neg</a:t>
            </a:r>
            <a:endParaRPr lang="en-GB" sz="800" dirty="0"/>
          </a:p>
        </p:txBody>
      </p:sp>
      <p:sp>
        <p:nvSpPr>
          <p:cNvPr id="49" name="TextBox 48"/>
          <p:cNvSpPr txBox="1"/>
          <p:nvPr/>
        </p:nvSpPr>
        <p:spPr>
          <a:xfrm>
            <a:off x="5865862" y="1733124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240 volts</a:t>
            </a:r>
          </a:p>
          <a:p>
            <a:r>
              <a:rPr lang="en-GB" sz="800" dirty="0" smtClean="0"/>
              <a:t>AC </a:t>
            </a:r>
            <a:r>
              <a:rPr lang="en-GB" sz="800" dirty="0" err="1" smtClean="0"/>
              <a:t>Neg</a:t>
            </a:r>
            <a:endParaRPr lang="en-GB" sz="800" dirty="0"/>
          </a:p>
        </p:txBody>
      </p:sp>
      <p:sp>
        <p:nvSpPr>
          <p:cNvPr id="50" name="Freeform 49"/>
          <p:cNvSpPr/>
          <p:nvPr/>
        </p:nvSpPr>
        <p:spPr>
          <a:xfrm>
            <a:off x="6250394" y="1488257"/>
            <a:ext cx="750498" cy="75588"/>
          </a:xfrm>
          <a:custGeom>
            <a:avLst/>
            <a:gdLst>
              <a:gd name="connsiteX0" fmla="*/ 0 w 750498"/>
              <a:gd name="connsiteY0" fmla="*/ 26417 h 52737"/>
              <a:gd name="connsiteX1" fmla="*/ 293298 w 750498"/>
              <a:gd name="connsiteY1" fmla="*/ 9164 h 52737"/>
              <a:gd name="connsiteX2" fmla="*/ 327804 w 750498"/>
              <a:gd name="connsiteY2" fmla="*/ 538 h 52737"/>
              <a:gd name="connsiteX3" fmla="*/ 483079 w 750498"/>
              <a:gd name="connsiteY3" fmla="*/ 17790 h 52737"/>
              <a:gd name="connsiteX4" fmla="*/ 508958 w 750498"/>
              <a:gd name="connsiteY4" fmla="*/ 26417 h 52737"/>
              <a:gd name="connsiteX5" fmla="*/ 621102 w 750498"/>
              <a:gd name="connsiteY5" fmla="*/ 43670 h 52737"/>
              <a:gd name="connsiteX6" fmla="*/ 750498 w 750498"/>
              <a:gd name="connsiteY6" fmla="*/ 52296 h 52737"/>
              <a:gd name="connsiteX0" fmla="*/ 0 w 750498"/>
              <a:gd name="connsiteY0" fmla="*/ 26417 h 52737"/>
              <a:gd name="connsiteX1" fmla="*/ 293298 w 750498"/>
              <a:gd name="connsiteY1" fmla="*/ 9164 h 52737"/>
              <a:gd name="connsiteX2" fmla="*/ 327804 w 750498"/>
              <a:gd name="connsiteY2" fmla="*/ 538 h 52737"/>
              <a:gd name="connsiteX3" fmla="*/ 483079 w 750498"/>
              <a:gd name="connsiteY3" fmla="*/ 17790 h 52737"/>
              <a:gd name="connsiteX4" fmla="*/ 508958 w 750498"/>
              <a:gd name="connsiteY4" fmla="*/ 26417 h 52737"/>
              <a:gd name="connsiteX5" fmla="*/ 621102 w 750498"/>
              <a:gd name="connsiteY5" fmla="*/ 43670 h 52737"/>
              <a:gd name="connsiteX6" fmla="*/ 750498 w 750498"/>
              <a:gd name="connsiteY6" fmla="*/ 52296 h 52737"/>
              <a:gd name="connsiteX0" fmla="*/ 0 w 750498"/>
              <a:gd name="connsiteY0" fmla="*/ 38039 h 63918"/>
              <a:gd name="connsiteX1" fmla="*/ 293298 w 750498"/>
              <a:gd name="connsiteY1" fmla="*/ 20786 h 63918"/>
              <a:gd name="connsiteX2" fmla="*/ 327804 w 750498"/>
              <a:gd name="connsiteY2" fmla="*/ 12160 h 63918"/>
              <a:gd name="connsiteX3" fmla="*/ 483079 w 750498"/>
              <a:gd name="connsiteY3" fmla="*/ 29412 h 63918"/>
              <a:gd name="connsiteX4" fmla="*/ 508958 w 750498"/>
              <a:gd name="connsiteY4" fmla="*/ 38039 h 63918"/>
              <a:gd name="connsiteX5" fmla="*/ 621102 w 750498"/>
              <a:gd name="connsiteY5" fmla="*/ 55292 h 63918"/>
              <a:gd name="connsiteX6" fmla="*/ 750498 w 750498"/>
              <a:gd name="connsiteY6" fmla="*/ 63918 h 63918"/>
              <a:gd name="connsiteX0" fmla="*/ 0 w 750498"/>
              <a:gd name="connsiteY0" fmla="*/ 59773 h 85652"/>
              <a:gd name="connsiteX1" fmla="*/ 293298 w 750498"/>
              <a:gd name="connsiteY1" fmla="*/ 42520 h 85652"/>
              <a:gd name="connsiteX2" fmla="*/ 327804 w 750498"/>
              <a:gd name="connsiteY2" fmla="*/ 33894 h 85652"/>
              <a:gd name="connsiteX3" fmla="*/ 483079 w 750498"/>
              <a:gd name="connsiteY3" fmla="*/ 51146 h 85652"/>
              <a:gd name="connsiteX4" fmla="*/ 508958 w 750498"/>
              <a:gd name="connsiteY4" fmla="*/ 59773 h 85652"/>
              <a:gd name="connsiteX5" fmla="*/ 621102 w 750498"/>
              <a:gd name="connsiteY5" fmla="*/ 77026 h 85652"/>
              <a:gd name="connsiteX6" fmla="*/ 619512 w 750498"/>
              <a:gd name="connsiteY6" fmla="*/ 1438 h 85652"/>
              <a:gd name="connsiteX7" fmla="*/ 750498 w 750498"/>
              <a:gd name="connsiteY7" fmla="*/ 85652 h 85652"/>
              <a:gd name="connsiteX0" fmla="*/ 0 w 750498"/>
              <a:gd name="connsiteY0" fmla="*/ 58335 h 84214"/>
              <a:gd name="connsiteX1" fmla="*/ 293298 w 750498"/>
              <a:gd name="connsiteY1" fmla="*/ 41082 h 84214"/>
              <a:gd name="connsiteX2" fmla="*/ 327804 w 750498"/>
              <a:gd name="connsiteY2" fmla="*/ 32456 h 84214"/>
              <a:gd name="connsiteX3" fmla="*/ 483079 w 750498"/>
              <a:gd name="connsiteY3" fmla="*/ 49708 h 84214"/>
              <a:gd name="connsiteX4" fmla="*/ 508958 w 750498"/>
              <a:gd name="connsiteY4" fmla="*/ 58335 h 84214"/>
              <a:gd name="connsiteX5" fmla="*/ 621102 w 750498"/>
              <a:gd name="connsiteY5" fmla="*/ 75588 h 84214"/>
              <a:gd name="connsiteX6" fmla="*/ 619512 w 750498"/>
              <a:gd name="connsiteY6" fmla="*/ 0 h 84214"/>
              <a:gd name="connsiteX7" fmla="*/ 750498 w 750498"/>
              <a:gd name="connsiteY7" fmla="*/ 84214 h 84214"/>
              <a:gd name="connsiteX0" fmla="*/ 0 w 750498"/>
              <a:gd name="connsiteY0" fmla="*/ 58335 h 75588"/>
              <a:gd name="connsiteX1" fmla="*/ 293298 w 750498"/>
              <a:gd name="connsiteY1" fmla="*/ 41082 h 75588"/>
              <a:gd name="connsiteX2" fmla="*/ 327804 w 750498"/>
              <a:gd name="connsiteY2" fmla="*/ 32456 h 75588"/>
              <a:gd name="connsiteX3" fmla="*/ 483079 w 750498"/>
              <a:gd name="connsiteY3" fmla="*/ 49708 h 75588"/>
              <a:gd name="connsiteX4" fmla="*/ 508958 w 750498"/>
              <a:gd name="connsiteY4" fmla="*/ 58335 h 75588"/>
              <a:gd name="connsiteX5" fmla="*/ 621102 w 750498"/>
              <a:gd name="connsiteY5" fmla="*/ 75588 h 75588"/>
              <a:gd name="connsiteX6" fmla="*/ 619512 w 750498"/>
              <a:gd name="connsiteY6" fmla="*/ 0 h 75588"/>
              <a:gd name="connsiteX7" fmla="*/ 750498 w 750498"/>
              <a:gd name="connsiteY7" fmla="*/ 12752 h 7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0498" h="75588">
                <a:moveTo>
                  <a:pt x="0" y="58335"/>
                </a:moveTo>
                <a:cubicBezTo>
                  <a:pt x="97766" y="52584"/>
                  <a:pt x="195667" y="48790"/>
                  <a:pt x="293298" y="41082"/>
                </a:cubicBezTo>
                <a:cubicBezTo>
                  <a:pt x="305117" y="40149"/>
                  <a:pt x="315960" y="31918"/>
                  <a:pt x="327804" y="32456"/>
                </a:cubicBezTo>
                <a:cubicBezTo>
                  <a:pt x="379827" y="34821"/>
                  <a:pt x="431321" y="43957"/>
                  <a:pt x="483079" y="49708"/>
                </a:cubicBezTo>
                <a:cubicBezTo>
                  <a:pt x="491705" y="52584"/>
                  <a:pt x="500136" y="56130"/>
                  <a:pt x="508958" y="58335"/>
                </a:cubicBezTo>
                <a:cubicBezTo>
                  <a:pt x="543372" y="66938"/>
                  <a:pt x="587270" y="72366"/>
                  <a:pt x="621102" y="75588"/>
                </a:cubicBezTo>
                <a:lnTo>
                  <a:pt x="619512" y="0"/>
                </a:lnTo>
                <a:cubicBezTo>
                  <a:pt x="641078" y="1438"/>
                  <a:pt x="728667" y="10627"/>
                  <a:pt x="750498" y="12752"/>
                </a:cubicBezTo>
              </a:path>
            </a:pathLst>
          </a:custGeom>
          <a:ln w="15875" cmpd="dbl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5865862" y="1375934"/>
            <a:ext cx="5597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 smtClean="0"/>
              <a:t>240 volts</a:t>
            </a:r>
          </a:p>
          <a:p>
            <a:r>
              <a:rPr lang="en-GB" sz="800" dirty="0" smtClean="0"/>
              <a:t>Earth</a:t>
            </a:r>
            <a:endParaRPr lang="en-GB" sz="800" dirty="0"/>
          </a:p>
        </p:txBody>
      </p:sp>
      <p:sp>
        <p:nvSpPr>
          <p:cNvPr id="52" name="Freeform 51"/>
          <p:cNvSpPr/>
          <p:nvPr/>
        </p:nvSpPr>
        <p:spPr>
          <a:xfrm>
            <a:off x="6254152" y="1897811"/>
            <a:ext cx="778462" cy="1673525"/>
          </a:xfrm>
          <a:custGeom>
            <a:avLst/>
            <a:gdLst>
              <a:gd name="connsiteX0" fmla="*/ 733245 w 733245"/>
              <a:gd name="connsiteY0" fmla="*/ 1673525 h 1673525"/>
              <a:gd name="connsiteX1" fmla="*/ 595223 w 733245"/>
              <a:gd name="connsiteY1" fmla="*/ 1664898 h 1673525"/>
              <a:gd name="connsiteX2" fmla="*/ 543464 w 733245"/>
              <a:gd name="connsiteY2" fmla="*/ 1647646 h 1673525"/>
              <a:gd name="connsiteX3" fmla="*/ 508958 w 733245"/>
              <a:gd name="connsiteY3" fmla="*/ 1639019 h 1673525"/>
              <a:gd name="connsiteX4" fmla="*/ 457200 w 733245"/>
              <a:gd name="connsiteY4" fmla="*/ 1621766 h 1673525"/>
              <a:gd name="connsiteX5" fmla="*/ 336430 w 733245"/>
              <a:gd name="connsiteY5" fmla="*/ 1613140 h 1673525"/>
              <a:gd name="connsiteX6" fmla="*/ 267419 w 733245"/>
              <a:gd name="connsiteY6" fmla="*/ 1587261 h 1673525"/>
              <a:gd name="connsiteX7" fmla="*/ 232913 w 733245"/>
              <a:gd name="connsiteY7" fmla="*/ 1535502 h 1673525"/>
              <a:gd name="connsiteX8" fmla="*/ 181155 w 733245"/>
              <a:gd name="connsiteY8" fmla="*/ 1457864 h 1673525"/>
              <a:gd name="connsiteX9" fmla="*/ 163902 w 733245"/>
              <a:gd name="connsiteY9" fmla="*/ 1431985 h 1673525"/>
              <a:gd name="connsiteX10" fmla="*/ 146649 w 733245"/>
              <a:gd name="connsiteY10" fmla="*/ 1406106 h 1673525"/>
              <a:gd name="connsiteX11" fmla="*/ 120770 w 733245"/>
              <a:gd name="connsiteY11" fmla="*/ 1380227 h 1673525"/>
              <a:gd name="connsiteX12" fmla="*/ 77638 w 733245"/>
              <a:gd name="connsiteY12" fmla="*/ 1302589 h 1673525"/>
              <a:gd name="connsiteX13" fmla="*/ 60385 w 733245"/>
              <a:gd name="connsiteY13" fmla="*/ 1276710 h 1673525"/>
              <a:gd name="connsiteX14" fmla="*/ 43132 w 733245"/>
              <a:gd name="connsiteY14" fmla="*/ 1207698 h 1673525"/>
              <a:gd name="connsiteX15" fmla="*/ 34506 w 733245"/>
              <a:gd name="connsiteY15" fmla="*/ 1181819 h 1673525"/>
              <a:gd name="connsiteX16" fmla="*/ 17253 w 733245"/>
              <a:gd name="connsiteY16" fmla="*/ 1104181 h 1673525"/>
              <a:gd name="connsiteX17" fmla="*/ 25879 w 733245"/>
              <a:gd name="connsiteY17" fmla="*/ 836763 h 1673525"/>
              <a:gd name="connsiteX18" fmla="*/ 34506 w 733245"/>
              <a:gd name="connsiteY18" fmla="*/ 802257 h 1673525"/>
              <a:gd name="connsiteX19" fmla="*/ 43132 w 733245"/>
              <a:gd name="connsiteY19" fmla="*/ 759125 h 1673525"/>
              <a:gd name="connsiteX20" fmla="*/ 60385 w 733245"/>
              <a:gd name="connsiteY20" fmla="*/ 707366 h 1673525"/>
              <a:gd name="connsiteX21" fmla="*/ 86264 w 733245"/>
              <a:gd name="connsiteY21" fmla="*/ 621102 h 1673525"/>
              <a:gd name="connsiteX22" fmla="*/ 94891 w 733245"/>
              <a:gd name="connsiteY22" fmla="*/ 569344 h 1673525"/>
              <a:gd name="connsiteX23" fmla="*/ 112143 w 733245"/>
              <a:gd name="connsiteY23" fmla="*/ 483080 h 1673525"/>
              <a:gd name="connsiteX24" fmla="*/ 120770 w 733245"/>
              <a:gd name="connsiteY24" fmla="*/ 414068 h 1673525"/>
              <a:gd name="connsiteX25" fmla="*/ 129396 w 733245"/>
              <a:gd name="connsiteY25" fmla="*/ 388189 h 1673525"/>
              <a:gd name="connsiteX26" fmla="*/ 138023 w 733245"/>
              <a:gd name="connsiteY26" fmla="*/ 353683 h 1673525"/>
              <a:gd name="connsiteX27" fmla="*/ 172528 w 733245"/>
              <a:gd name="connsiteY27" fmla="*/ 258793 h 1673525"/>
              <a:gd name="connsiteX28" fmla="*/ 189781 w 733245"/>
              <a:gd name="connsiteY28" fmla="*/ 198408 h 1673525"/>
              <a:gd name="connsiteX29" fmla="*/ 207034 w 733245"/>
              <a:gd name="connsiteY29" fmla="*/ 146649 h 1673525"/>
              <a:gd name="connsiteX30" fmla="*/ 215660 w 733245"/>
              <a:gd name="connsiteY30" fmla="*/ 120770 h 1673525"/>
              <a:gd name="connsiteX31" fmla="*/ 232913 w 733245"/>
              <a:gd name="connsiteY31" fmla="*/ 60385 h 1673525"/>
              <a:gd name="connsiteX32" fmla="*/ 250166 w 733245"/>
              <a:gd name="connsiteY32" fmla="*/ 34506 h 1673525"/>
              <a:gd name="connsiteX33" fmla="*/ 198407 w 733245"/>
              <a:gd name="connsiteY33" fmla="*/ 17253 h 1673525"/>
              <a:gd name="connsiteX34" fmla="*/ 138023 w 733245"/>
              <a:gd name="connsiteY34" fmla="*/ 0 h 1673525"/>
              <a:gd name="connsiteX35" fmla="*/ 77638 w 733245"/>
              <a:gd name="connsiteY35" fmla="*/ 8627 h 1673525"/>
              <a:gd name="connsiteX36" fmla="*/ 0 w 733245"/>
              <a:gd name="connsiteY36" fmla="*/ 17253 h 1673525"/>
              <a:gd name="connsiteX0" fmla="*/ 778462 w 778462"/>
              <a:gd name="connsiteY0" fmla="*/ 1673525 h 1673525"/>
              <a:gd name="connsiteX1" fmla="*/ 595223 w 778462"/>
              <a:gd name="connsiteY1" fmla="*/ 1664898 h 1673525"/>
              <a:gd name="connsiteX2" fmla="*/ 543464 w 778462"/>
              <a:gd name="connsiteY2" fmla="*/ 1647646 h 1673525"/>
              <a:gd name="connsiteX3" fmla="*/ 508958 w 778462"/>
              <a:gd name="connsiteY3" fmla="*/ 1639019 h 1673525"/>
              <a:gd name="connsiteX4" fmla="*/ 457200 w 778462"/>
              <a:gd name="connsiteY4" fmla="*/ 1621766 h 1673525"/>
              <a:gd name="connsiteX5" fmla="*/ 336430 w 778462"/>
              <a:gd name="connsiteY5" fmla="*/ 1613140 h 1673525"/>
              <a:gd name="connsiteX6" fmla="*/ 267419 w 778462"/>
              <a:gd name="connsiteY6" fmla="*/ 1587261 h 1673525"/>
              <a:gd name="connsiteX7" fmla="*/ 232913 w 778462"/>
              <a:gd name="connsiteY7" fmla="*/ 1535502 h 1673525"/>
              <a:gd name="connsiteX8" fmla="*/ 181155 w 778462"/>
              <a:gd name="connsiteY8" fmla="*/ 1457864 h 1673525"/>
              <a:gd name="connsiteX9" fmla="*/ 163902 w 778462"/>
              <a:gd name="connsiteY9" fmla="*/ 1431985 h 1673525"/>
              <a:gd name="connsiteX10" fmla="*/ 146649 w 778462"/>
              <a:gd name="connsiteY10" fmla="*/ 1406106 h 1673525"/>
              <a:gd name="connsiteX11" fmla="*/ 120770 w 778462"/>
              <a:gd name="connsiteY11" fmla="*/ 1380227 h 1673525"/>
              <a:gd name="connsiteX12" fmla="*/ 77638 w 778462"/>
              <a:gd name="connsiteY12" fmla="*/ 1302589 h 1673525"/>
              <a:gd name="connsiteX13" fmla="*/ 60385 w 778462"/>
              <a:gd name="connsiteY13" fmla="*/ 1276710 h 1673525"/>
              <a:gd name="connsiteX14" fmla="*/ 43132 w 778462"/>
              <a:gd name="connsiteY14" fmla="*/ 1207698 h 1673525"/>
              <a:gd name="connsiteX15" fmla="*/ 34506 w 778462"/>
              <a:gd name="connsiteY15" fmla="*/ 1181819 h 1673525"/>
              <a:gd name="connsiteX16" fmla="*/ 17253 w 778462"/>
              <a:gd name="connsiteY16" fmla="*/ 1104181 h 1673525"/>
              <a:gd name="connsiteX17" fmla="*/ 25879 w 778462"/>
              <a:gd name="connsiteY17" fmla="*/ 836763 h 1673525"/>
              <a:gd name="connsiteX18" fmla="*/ 34506 w 778462"/>
              <a:gd name="connsiteY18" fmla="*/ 802257 h 1673525"/>
              <a:gd name="connsiteX19" fmla="*/ 43132 w 778462"/>
              <a:gd name="connsiteY19" fmla="*/ 759125 h 1673525"/>
              <a:gd name="connsiteX20" fmla="*/ 60385 w 778462"/>
              <a:gd name="connsiteY20" fmla="*/ 707366 h 1673525"/>
              <a:gd name="connsiteX21" fmla="*/ 86264 w 778462"/>
              <a:gd name="connsiteY21" fmla="*/ 621102 h 1673525"/>
              <a:gd name="connsiteX22" fmla="*/ 94891 w 778462"/>
              <a:gd name="connsiteY22" fmla="*/ 569344 h 1673525"/>
              <a:gd name="connsiteX23" fmla="*/ 112143 w 778462"/>
              <a:gd name="connsiteY23" fmla="*/ 483080 h 1673525"/>
              <a:gd name="connsiteX24" fmla="*/ 120770 w 778462"/>
              <a:gd name="connsiteY24" fmla="*/ 414068 h 1673525"/>
              <a:gd name="connsiteX25" fmla="*/ 129396 w 778462"/>
              <a:gd name="connsiteY25" fmla="*/ 388189 h 1673525"/>
              <a:gd name="connsiteX26" fmla="*/ 138023 w 778462"/>
              <a:gd name="connsiteY26" fmla="*/ 353683 h 1673525"/>
              <a:gd name="connsiteX27" fmla="*/ 172528 w 778462"/>
              <a:gd name="connsiteY27" fmla="*/ 258793 h 1673525"/>
              <a:gd name="connsiteX28" fmla="*/ 189781 w 778462"/>
              <a:gd name="connsiteY28" fmla="*/ 198408 h 1673525"/>
              <a:gd name="connsiteX29" fmla="*/ 207034 w 778462"/>
              <a:gd name="connsiteY29" fmla="*/ 146649 h 1673525"/>
              <a:gd name="connsiteX30" fmla="*/ 215660 w 778462"/>
              <a:gd name="connsiteY30" fmla="*/ 120770 h 1673525"/>
              <a:gd name="connsiteX31" fmla="*/ 232913 w 778462"/>
              <a:gd name="connsiteY31" fmla="*/ 60385 h 1673525"/>
              <a:gd name="connsiteX32" fmla="*/ 250166 w 778462"/>
              <a:gd name="connsiteY32" fmla="*/ 34506 h 1673525"/>
              <a:gd name="connsiteX33" fmla="*/ 198407 w 778462"/>
              <a:gd name="connsiteY33" fmla="*/ 17253 h 1673525"/>
              <a:gd name="connsiteX34" fmla="*/ 138023 w 778462"/>
              <a:gd name="connsiteY34" fmla="*/ 0 h 1673525"/>
              <a:gd name="connsiteX35" fmla="*/ 77638 w 778462"/>
              <a:gd name="connsiteY35" fmla="*/ 8627 h 1673525"/>
              <a:gd name="connsiteX36" fmla="*/ 0 w 778462"/>
              <a:gd name="connsiteY36" fmla="*/ 17253 h 1673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778462" h="1673525">
                <a:moveTo>
                  <a:pt x="778462" y="1673525"/>
                </a:moveTo>
                <a:cubicBezTo>
                  <a:pt x="732455" y="1670649"/>
                  <a:pt x="640897" y="1671126"/>
                  <a:pt x="595223" y="1664898"/>
                </a:cubicBezTo>
                <a:cubicBezTo>
                  <a:pt x="577204" y="1662441"/>
                  <a:pt x="561107" y="1652057"/>
                  <a:pt x="543464" y="1647646"/>
                </a:cubicBezTo>
                <a:cubicBezTo>
                  <a:pt x="531962" y="1644770"/>
                  <a:pt x="520314" y="1642426"/>
                  <a:pt x="508958" y="1639019"/>
                </a:cubicBezTo>
                <a:cubicBezTo>
                  <a:pt x="491539" y="1633793"/>
                  <a:pt x="475185" y="1624464"/>
                  <a:pt x="457200" y="1621766"/>
                </a:cubicBezTo>
                <a:cubicBezTo>
                  <a:pt x="417287" y="1615779"/>
                  <a:pt x="376687" y="1616015"/>
                  <a:pt x="336430" y="1613140"/>
                </a:cubicBezTo>
                <a:cubicBezTo>
                  <a:pt x="310328" y="1607920"/>
                  <a:pt x="286266" y="1608801"/>
                  <a:pt x="267419" y="1587261"/>
                </a:cubicBezTo>
                <a:cubicBezTo>
                  <a:pt x="253765" y="1571656"/>
                  <a:pt x="244415" y="1552755"/>
                  <a:pt x="232913" y="1535502"/>
                </a:cubicBezTo>
                <a:lnTo>
                  <a:pt x="181155" y="1457864"/>
                </a:lnTo>
                <a:lnTo>
                  <a:pt x="163902" y="1431985"/>
                </a:lnTo>
                <a:cubicBezTo>
                  <a:pt x="158151" y="1423359"/>
                  <a:pt x="153980" y="1413437"/>
                  <a:pt x="146649" y="1406106"/>
                </a:cubicBezTo>
                <a:lnTo>
                  <a:pt x="120770" y="1380227"/>
                </a:lnTo>
                <a:cubicBezTo>
                  <a:pt x="105586" y="1334677"/>
                  <a:pt x="117187" y="1361912"/>
                  <a:pt x="77638" y="1302589"/>
                </a:cubicBezTo>
                <a:lnTo>
                  <a:pt x="60385" y="1276710"/>
                </a:lnTo>
                <a:cubicBezTo>
                  <a:pt x="54634" y="1253706"/>
                  <a:pt x="50630" y="1230193"/>
                  <a:pt x="43132" y="1207698"/>
                </a:cubicBezTo>
                <a:cubicBezTo>
                  <a:pt x="40257" y="1199072"/>
                  <a:pt x="36479" y="1190695"/>
                  <a:pt x="34506" y="1181819"/>
                </a:cubicBezTo>
                <a:cubicBezTo>
                  <a:pt x="14262" y="1090724"/>
                  <a:pt x="36672" y="1162442"/>
                  <a:pt x="17253" y="1104181"/>
                </a:cubicBezTo>
                <a:cubicBezTo>
                  <a:pt x="20128" y="1015042"/>
                  <a:pt x="20791" y="925803"/>
                  <a:pt x="25879" y="836763"/>
                </a:cubicBezTo>
                <a:cubicBezTo>
                  <a:pt x="26555" y="824926"/>
                  <a:pt x="31934" y="813831"/>
                  <a:pt x="34506" y="802257"/>
                </a:cubicBezTo>
                <a:cubicBezTo>
                  <a:pt x="37687" y="787944"/>
                  <a:pt x="39274" y="773270"/>
                  <a:pt x="43132" y="759125"/>
                </a:cubicBezTo>
                <a:cubicBezTo>
                  <a:pt x="47917" y="741580"/>
                  <a:pt x="54634" y="724619"/>
                  <a:pt x="60385" y="707366"/>
                </a:cubicBezTo>
                <a:cubicBezTo>
                  <a:pt x="69918" y="678766"/>
                  <a:pt x="80333" y="650755"/>
                  <a:pt x="86264" y="621102"/>
                </a:cubicBezTo>
                <a:cubicBezTo>
                  <a:pt x="89694" y="603951"/>
                  <a:pt x="91461" y="586495"/>
                  <a:pt x="94891" y="569344"/>
                </a:cubicBezTo>
                <a:cubicBezTo>
                  <a:pt x="110608" y="490761"/>
                  <a:pt x="97365" y="586525"/>
                  <a:pt x="112143" y="483080"/>
                </a:cubicBezTo>
                <a:cubicBezTo>
                  <a:pt x="115422" y="460130"/>
                  <a:pt x="116623" y="436877"/>
                  <a:pt x="120770" y="414068"/>
                </a:cubicBezTo>
                <a:cubicBezTo>
                  <a:pt x="122397" y="405122"/>
                  <a:pt x="126898" y="396932"/>
                  <a:pt x="129396" y="388189"/>
                </a:cubicBezTo>
                <a:cubicBezTo>
                  <a:pt x="132653" y="376789"/>
                  <a:pt x="134616" y="365039"/>
                  <a:pt x="138023" y="353683"/>
                </a:cubicBezTo>
                <a:cubicBezTo>
                  <a:pt x="156147" y="293269"/>
                  <a:pt x="151948" y="313672"/>
                  <a:pt x="172528" y="258793"/>
                </a:cubicBezTo>
                <a:cubicBezTo>
                  <a:pt x="187028" y="220129"/>
                  <a:pt x="176181" y="243741"/>
                  <a:pt x="189781" y="198408"/>
                </a:cubicBezTo>
                <a:cubicBezTo>
                  <a:pt x="195007" y="180989"/>
                  <a:pt x="201283" y="163902"/>
                  <a:pt x="207034" y="146649"/>
                </a:cubicBezTo>
                <a:cubicBezTo>
                  <a:pt x="209909" y="138023"/>
                  <a:pt x="213455" y="129591"/>
                  <a:pt x="215660" y="120770"/>
                </a:cubicBezTo>
                <a:cubicBezTo>
                  <a:pt x="218423" y="109719"/>
                  <a:pt x="226727" y="72757"/>
                  <a:pt x="232913" y="60385"/>
                </a:cubicBezTo>
                <a:cubicBezTo>
                  <a:pt x="237550" y="51112"/>
                  <a:pt x="244415" y="43132"/>
                  <a:pt x="250166" y="34506"/>
                </a:cubicBezTo>
                <a:cubicBezTo>
                  <a:pt x="232913" y="28755"/>
                  <a:pt x="216050" y="21664"/>
                  <a:pt x="198407" y="17253"/>
                </a:cubicBezTo>
                <a:cubicBezTo>
                  <a:pt x="155080" y="6422"/>
                  <a:pt x="175149" y="12376"/>
                  <a:pt x="138023" y="0"/>
                </a:cubicBezTo>
                <a:lnTo>
                  <a:pt x="77638" y="8627"/>
                </a:lnTo>
                <a:cubicBezTo>
                  <a:pt x="12352" y="18671"/>
                  <a:pt x="45845" y="17253"/>
                  <a:pt x="0" y="17253"/>
                </a:cubicBez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lowchart: Summing Junction 37"/>
          <p:cNvSpPr/>
          <p:nvPr/>
        </p:nvSpPr>
        <p:spPr>
          <a:xfrm>
            <a:off x="7013100" y="3542503"/>
            <a:ext cx="71438" cy="71438"/>
          </a:xfrm>
          <a:prstGeom prst="flowChartSummingJunction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lowchart: Summing Junction 36"/>
          <p:cNvSpPr/>
          <p:nvPr/>
        </p:nvSpPr>
        <p:spPr>
          <a:xfrm>
            <a:off x="7022992" y="3330461"/>
            <a:ext cx="71438" cy="71438"/>
          </a:xfrm>
          <a:prstGeom prst="flowChartSummingJunction">
            <a:avLst/>
          </a:prstGeom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6556549" y="1753437"/>
            <a:ext cx="472273" cy="1619069"/>
          </a:xfrm>
          <a:custGeom>
            <a:avLst/>
            <a:gdLst>
              <a:gd name="connsiteX0" fmla="*/ 427055 w 472273"/>
              <a:gd name="connsiteY0" fmla="*/ 25121 h 1619069"/>
              <a:gd name="connsiteX1" fmla="*/ 386862 w 472273"/>
              <a:gd name="connsiteY1" fmla="*/ 15073 h 1619069"/>
              <a:gd name="connsiteX2" fmla="*/ 366765 w 472273"/>
              <a:gd name="connsiteY2" fmla="*/ 10049 h 1619069"/>
              <a:gd name="connsiteX3" fmla="*/ 341644 w 472273"/>
              <a:gd name="connsiteY3" fmla="*/ 0 h 1619069"/>
              <a:gd name="connsiteX4" fmla="*/ 276330 w 472273"/>
              <a:gd name="connsiteY4" fmla="*/ 15073 h 1619069"/>
              <a:gd name="connsiteX5" fmla="*/ 261258 w 472273"/>
              <a:gd name="connsiteY5" fmla="*/ 20097 h 1619069"/>
              <a:gd name="connsiteX6" fmla="*/ 236137 w 472273"/>
              <a:gd name="connsiteY6" fmla="*/ 35170 h 1619069"/>
              <a:gd name="connsiteX7" fmla="*/ 221064 w 472273"/>
              <a:gd name="connsiteY7" fmla="*/ 50242 h 1619069"/>
              <a:gd name="connsiteX8" fmla="*/ 211016 w 472273"/>
              <a:gd name="connsiteY8" fmla="*/ 80387 h 1619069"/>
              <a:gd name="connsiteX9" fmla="*/ 205992 w 472273"/>
              <a:gd name="connsiteY9" fmla="*/ 95460 h 1619069"/>
              <a:gd name="connsiteX10" fmla="*/ 195943 w 472273"/>
              <a:gd name="connsiteY10" fmla="*/ 135653 h 1619069"/>
              <a:gd name="connsiteX11" fmla="*/ 180871 w 472273"/>
              <a:gd name="connsiteY11" fmla="*/ 180871 h 1619069"/>
              <a:gd name="connsiteX12" fmla="*/ 175847 w 472273"/>
              <a:gd name="connsiteY12" fmla="*/ 195943 h 1619069"/>
              <a:gd name="connsiteX13" fmla="*/ 170822 w 472273"/>
              <a:gd name="connsiteY13" fmla="*/ 211016 h 1619069"/>
              <a:gd name="connsiteX14" fmla="*/ 155750 w 472273"/>
              <a:gd name="connsiteY14" fmla="*/ 261258 h 1619069"/>
              <a:gd name="connsiteX15" fmla="*/ 150726 w 472273"/>
              <a:gd name="connsiteY15" fmla="*/ 276330 h 1619069"/>
              <a:gd name="connsiteX16" fmla="*/ 140677 w 472273"/>
              <a:gd name="connsiteY16" fmla="*/ 291403 h 1619069"/>
              <a:gd name="connsiteX17" fmla="*/ 125605 w 472273"/>
              <a:gd name="connsiteY17" fmla="*/ 336620 h 1619069"/>
              <a:gd name="connsiteX18" fmla="*/ 120581 w 472273"/>
              <a:gd name="connsiteY18" fmla="*/ 351693 h 1619069"/>
              <a:gd name="connsiteX19" fmla="*/ 105508 w 472273"/>
              <a:gd name="connsiteY19" fmla="*/ 386862 h 1619069"/>
              <a:gd name="connsiteX20" fmla="*/ 100484 w 472273"/>
              <a:gd name="connsiteY20" fmla="*/ 406959 h 1619069"/>
              <a:gd name="connsiteX21" fmla="*/ 95460 w 472273"/>
              <a:gd name="connsiteY21" fmla="*/ 422031 h 1619069"/>
              <a:gd name="connsiteX22" fmla="*/ 85411 w 472273"/>
              <a:gd name="connsiteY22" fmla="*/ 462225 h 1619069"/>
              <a:gd name="connsiteX23" fmla="*/ 80387 w 472273"/>
              <a:gd name="connsiteY23" fmla="*/ 477297 h 1619069"/>
              <a:gd name="connsiteX24" fmla="*/ 70339 w 472273"/>
              <a:gd name="connsiteY24" fmla="*/ 517490 h 1619069"/>
              <a:gd name="connsiteX25" fmla="*/ 60291 w 472273"/>
              <a:gd name="connsiteY25" fmla="*/ 592853 h 1619069"/>
              <a:gd name="connsiteX26" fmla="*/ 55266 w 472273"/>
              <a:gd name="connsiteY26" fmla="*/ 607926 h 1619069"/>
              <a:gd name="connsiteX27" fmla="*/ 50242 w 472273"/>
              <a:gd name="connsiteY27" fmla="*/ 643095 h 1619069"/>
              <a:gd name="connsiteX28" fmla="*/ 45218 w 472273"/>
              <a:gd name="connsiteY28" fmla="*/ 663192 h 1619069"/>
              <a:gd name="connsiteX29" fmla="*/ 40194 w 472273"/>
              <a:gd name="connsiteY29" fmla="*/ 703385 h 1619069"/>
              <a:gd name="connsiteX30" fmla="*/ 30146 w 472273"/>
              <a:gd name="connsiteY30" fmla="*/ 763675 h 1619069"/>
              <a:gd name="connsiteX31" fmla="*/ 20097 w 472273"/>
              <a:gd name="connsiteY31" fmla="*/ 869183 h 1619069"/>
              <a:gd name="connsiteX32" fmla="*/ 5025 w 472273"/>
              <a:gd name="connsiteY32" fmla="*/ 1014884 h 1619069"/>
              <a:gd name="connsiteX33" fmla="*/ 0 w 472273"/>
              <a:gd name="connsiteY33" fmla="*/ 1095271 h 1619069"/>
              <a:gd name="connsiteX34" fmla="*/ 10049 w 472273"/>
              <a:gd name="connsiteY34" fmla="*/ 1336431 h 1619069"/>
              <a:gd name="connsiteX35" fmla="*/ 15073 w 472273"/>
              <a:gd name="connsiteY35" fmla="*/ 1366576 h 1619069"/>
              <a:gd name="connsiteX36" fmla="*/ 25121 w 472273"/>
              <a:gd name="connsiteY36" fmla="*/ 1411794 h 1619069"/>
              <a:gd name="connsiteX37" fmla="*/ 35170 w 472273"/>
              <a:gd name="connsiteY37" fmla="*/ 1441939 h 1619069"/>
              <a:gd name="connsiteX38" fmla="*/ 45218 w 472273"/>
              <a:gd name="connsiteY38" fmla="*/ 1457011 h 1619069"/>
              <a:gd name="connsiteX39" fmla="*/ 55266 w 472273"/>
              <a:gd name="connsiteY39" fmla="*/ 1487156 h 1619069"/>
              <a:gd name="connsiteX40" fmla="*/ 60291 w 472273"/>
              <a:gd name="connsiteY40" fmla="*/ 1502229 h 1619069"/>
              <a:gd name="connsiteX41" fmla="*/ 100484 w 472273"/>
              <a:gd name="connsiteY41" fmla="*/ 1552471 h 1619069"/>
              <a:gd name="connsiteX42" fmla="*/ 115556 w 472273"/>
              <a:gd name="connsiteY42" fmla="*/ 1562519 h 1619069"/>
              <a:gd name="connsiteX43" fmla="*/ 135653 w 472273"/>
              <a:gd name="connsiteY43" fmla="*/ 1582616 h 1619069"/>
              <a:gd name="connsiteX44" fmla="*/ 165798 w 472273"/>
              <a:gd name="connsiteY44" fmla="*/ 1592664 h 1619069"/>
              <a:gd name="connsiteX45" fmla="*/ 180871 w 472273"/>
              <a:gd name="connsiteY45" fmla="*/ 1602712 h 1619069"/>
              <a:gd name="connsiteX46" fmla="*/ 211016 w 472273"/>
              <a:gd name="connsiteY46" fmla="*/ 1607737 h 1619069"/>
              <a:gd name="connsiteX47" fmla="*/ 231113 w 472273"/>
              <a:gd name="connsiteY47" fmla="*/ 1612761 h 1619069"/>
              <a:gd name="connsiteX48" fmla="*/ 256233 w 472273"/>
              <a:gd name="connsiteY48" fmla="*/ 1607737 h 1619069"/>
              <a:gd name="connsiteX49" fmla="*/ 276330 w 472273"/>
              <a:gd name="connsiteY49" fmla="*/ 1597688 h 1619069"/>
              <a:gd name="connsiteX50" fmla="*/ 316524 w 472273"/>
              <a:gd name="connsiteY50" fmla="*/ 1602712 h 1619069"/>
              <a:gd name="connsiteX51" fmla="*/ 356717 w 472273"/>
              <a:gd name="connsiteY51" fmla="*/ 1612761 h 1619069"/>
              <a:gd name="connsiteX52" fmla="*/ 472273 w 472273"/>
              <a:gd name="connsiteY52" fmla="*/ 1617785 h 161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472273" h="1619069">
                <a:moveTo>
                  <a:pt x="427055" y="25121"/>
                </a:moveTo>
                <a:cubicBezTo>
                  <a:pt x="375982" y="14906"/>
                  <a:pt x="422911" y="25372"/>
                  <a:pt x="386862" y="15073"/>
                </a:cubicBezTo>
                <a:cubicBezTo>
                  <a:pt x="380223" y="13176"/>
                  <a:pt x="373316" y="12233"/>
                  <a:pt x="366765" y="10049"/>
                </a:cubicBezTo>
                <a:cubicBezTo>
                  <a:pt x="358209" y="7197"/>
                  <a:pt x="350018" y="3350"/>
                  <a:pt x="341644" y="0"/>
                </a:cubicBezTo>
                <a:cubicBezTo>
                  <a:pt x="295991" y="6523"/>
                  <a:pt x="317709" y="1280"/>
                  <a:pt x="276330" y="15073"/>
                </a:cubicBezTo>
                <a:lnTo>
                  <a:pt x="261258" y="20097"/>
                </a:lnTo>
                <a:cubicBezTo>
                  <a:pt x="229961" y="51391"/>
                  <a:pt x="275272" y="9080"/>
                  <a:pt x="236137" y="35170"/>
                </a:cubicBezTo>
                <a:cubicBezTo>
                  <a:pt x="230225" y="39111"/>
                  <a:pt x="226088" y="45218"/>
                  <a:pt x="221064" y="50242"/>
                </a:cubicBezTo>
                <a:lnTo>
                  <a:pt x="211016" y="80387"/>
                </a:lnTo>
                <a:cubicBezTo>
                  <a:pt x="209341" y="85411"/>
                  <a:pt x="207277" y="90322"/>
                  <a:pt x="205992" y="95460"/>
                </a:cubicBezTo>
                <a:cubicBezTo>
                  <a:pt x="202642" y="108858"/>
                  <a:pt x="200310" y="122552"/>
                  <a:pt x="195943" y="135653"/>
                </a:cubicBezTo>
                <a:lnTo>
                  <a:pt x="180871" y="180871"/>
                </a:lnTo>
                <a:lnTo>
                  <a:pt x="175847" y="195943"/>
                </a:lnTo>
                <a:cubicBezTo>
                  <a:pt x="174172" y="200967"/>
                  <a:pt x="172107" y="205878"/>
                  <a:pt x="170822" y="211016"/>
                </a:cubicBezTo>
                <a:cubicBezTo>
                  <a:pt x="163230" y="241386"/>
                  <a:pt x="167981" y="224565"/>
                  <a:pt x="155750" y="261258"/>
                </a:cubicBezTo>
                <a:cubicBezTo>
                  <a:pt x="154075" y="266282"/>
                  <a:pt x="153664" y="271924"/>
                  <a:pt x="150726" y="276330"/>
                </a:cubicBezTo>
                <a:lnTo>
                  <a:pt x="140677" y="291403"/>
                </a:lnTo>
                <a:lnTo>
                  <a:pt x="125605" y="336620"/>
                </a:lnTo>
                <a:cubicBezTo>
                  <a:pt x="123930" y="341644"/>
                  <a:pt x="122950" y="346956"/>
                  <a:pt x="120581" y="351693"/>
                </a:cubicBezTo>
                <a:cubicBezTo>
                  <a:pt x="111647" y="369559"/>
                  <a:pt x="110437" y="369610"/>
                  <a:pt x="105508" y="386862"/>
                </a:cubicBezTo>
                <a:cubicBezTo>
                  <a:pt x="103611" y="393501"/>
                  <a:pt x="102381" y="400320"/>
                  <a:pt x="100484" y="406959"/>
                </a:cubicBezTo>
                <a:cubicBezTo>
                  <a:pt x="99029" y="412051"/>
                  <a:pt x="96853" y="416922"/>
                  <a:pt x="95460" y="422031"/>
                </a:cubicBezTo>
                <a:cubicBezTo>
                  <a:pt x="91826" y="435355"/>
                  <a:pt x="89778" y="449123"/>
                  <a:pt x="85411" y="462225"/>
                </a:cubicBezTo>
                <a:cubicBezTo>
                  <a:pt x="83736" y="467249"/>
                  <a:pt x="81671" y="472159"/>
                  <a:pt x="80387" y="477297"/>
                </a:cubicBezTo>
                <a:lnTo>
                  <a:pt x="70339" y="517490"/>
                </a:lnTo>
                <a:cubicBezTo>
                  <a:pt x="69117" y="527269"/>
                  <a:pt x="62602" y="581298"/>
                  <a:pt x="60291" y="592853"/>
                </a:cubicBezTo>
                <a:cubicBezTo>
                  <a:pt x="59252" y="598046"/>
                  <a:pt x="56941" y="602902"/>
                  <a:pt x="55266" y="607926"/>
                </a:cubicBezTo>
                <a:cubicBezTo>
                  <a:pt x="53591" y="619649"/>
                  <a:pt x="52360" y="631444"/>
                  <a:pt x="50242" y="643095"/>
                </a:cubicBezTo>
                <a:cubicBezTo>
                  <a:pt x="49007" y="649889"/>
                  <a:pt x="46353" y="656381"/>
                  <a:pt x="45218" y="663192"/>
                </a:cubicBezTo>
                <a:cubicBezTo>
                  <a:pt x="42998" y="676510"/>
                  <a:pt x="41978" y="690002"/>
                  <a:pt x="40194" y="703385"/>
                </a:cubicBezTo>
                <a:cubicBezTo>
                  <a:pt x="35209" y="740776"/>
                  <a:pt x="36594" y="731436"/>
                  <a:pt x="30146" y="763675"/>
                </a:cubicBezTo>
                <a:cubicBezTo>
                  <a:pt x="26796" y="798844"/>
                  <a:pt x="23732" y="834042"/>
                  <a:pt x="20097" y="869183"/>
                </a:cubicBezTo>
                <a:cubicBezTo>
                  <a:pt x="7789" y="988152"/>
                  <a:pt x="23945" y="781539"/>
                  <a:pt x="5025" y="1014884"/>
                </a:cubicBezTo>
                <a:cubicBezTo>
                  <a:pt x="2855" y="1041644"/>
                  <a:pt x="1675" y="1068475"/>
                  <a:pt x="0" y="1095271"/>
                </a:cubicBezTo>
                <a:cubicBezTo>
                  <a:pt x="3350" y="1175658"/>
                  <a:pt x="5586" y="1256098"/>
                  <a:pt x="10049" y="1336431"/>
                </a:cubicBezTo>
                <a:cubicBezTo>
                  <a:pt x="10614" y="1346602"/>
                  <a:pt x="13251" y="1356553"/>
                  <a:pt x="15073" y="1366576"/>
                </a:cubicBezTo>
                <a:cubicBezTo>
                  <a:pt x="17279" y="1378709"/>
                  <a:pt x="21400" y="1399390"/>
                  <a:pt x="25121" y="1411794"/>
                </a:cubicBezTo>
                <a:cubicBezTo>
                  <a:pt x="28165" y="1421939"/>
                  <a:pt x="29295" y="1433126"/>
                  <a:pt x="35170" y="1441939"/>
                </a:cubicBezTo>
                <a:lnTo>
                  <a:pt x="45218" y="1457011"/>
                </a:lnTo>
                <a:lnTo>
                  <a:pt x="55266" y="1487156"/>
                </a:lnTo>
                <a:cubicBezTo>
                  <a:pt x="56941" y="1492180"/>
                  <a:pt x="57353" y="1497822"/>
                  <a:pt x="60291" y="1502229"/>
                </a:cubicBezTo>
                <a:cubicBezTo>
                  <a:pt x="71042" y="1518355"/>
                  <a:pt x="83302" y="1541016"/>
                  <a:pt x="100484" y="1552471"/>
                </a:cubicBezTo>
                <a:cubicBezTo>
                  <a:pt x="105508" y="1555820"/>
                  <a:pt x="110972" y="1558589"/>
                  <a:pt x="115556" y="1562519"/>
                </a:cubicBezTo>
                <a:cubicBezTo>
                  <a:pt x="122749" y="1568684"/>
                  <a:pt x="126665" y="1579620"/>
                  <a:pt x="135653" y="1582616"/>
                </a:cubicBezTo>
                <a:cubicBezTo>
                  <a:pt x="145701" y="1585965"/>
                  <a:pt x="156985" y="1586789"/>
                  <a:pt x="165798" y="1592664"/>
                </a:cubicBezTo>
                <a:cubicBezTo>
                  <a:pt x="170822" y="1596013"/>
                  <a:pt x="175143" y="1600802"/>
                  <a:pt x="180871" y="1602712"/>
                </a:cubicBezTo>
                <a:cubicBezTo>
                  <a:pt x="190535" y="1605933"/>
                  <a:pt x="201027" y="1605739"/>
                  <a:pt x="211016" y="1607737"/>
                </a:cubicBezTo>
                <a:cubicBezTo>
                  <a:pt x="217787" y="1609091"/>
                  <a:pt x="224414" y="1611086"/>
                  <a:pt x="231113" y="1612761"/>
                </a:cubicBezTo>
                <a:cubicBezTo>
                  <a:pt x="239486" y="1611086"/>
                  <a:pt x="248132" y="1610437"/>
                  <a:pt x="256233" y="1607737"/>
                </a:cubicBezTo>
                <a:cubicBezTo>
                  <a:pt x="263338" y="1605368"/>
                  <a:pt x="268866" y="1598310"/>
                  <a:pt x="276330" y="1597688"/>
                </a:cubicBezTo>
                <a:cubicBezTo>
                  <a:pt x="289786" y="1596567"/>
                  <a:pt x="303126" y="1601037"/>
                  <a:pt x="316524" y="1602712"/>
                </a:cubicBezTo>
                <a:cubicBezTo>
                  <a:pt x="329922" y="1606062"/>
                  <a:pt x="342948" y="1611702"/>
                  <a:pt x="356717" y="1612761"/>
                </a:cubicBezTo>
                <a:cubicBezTo>
                  <a:pt x="438729" y="1619069"/>
                  <a:pt x="400195" y="1617785"/>
                  <a:pt x="472273" y="1617785"/>
                </a:cubicBezTo>
              </a:path>
            </a:pathLst>
          </a:cu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ounded Rectangular Callout 53"/>
          <p:cNvSpPr/>
          <p:nvPr/>
        </p:nvSpPr>
        <p:spPr>
          <a:xfrm>
            <a:off x="7072330" y="2285992"/>
            <a:ext cx="1571636" cy="500066"/>
          </a:xfrm>
          <a:prstGeom prst="wedgeRoundRectCallout">
            <a:avLst>
              <a:gd name="adj1" fmla="val -46924"/>
              <a:gd name="adj2" fmla="val 119081"/>
              <a:gd name="adj3" fmla="val 16667"/>
            </a:avLst>
          </a:prstGeom>
          <a:solidFill>
            <a:srgbClr val="FFFF00">
              <a:alpha val="18000"/>
            </a:srgb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Home made PCB</a:t>
            </a:r>
          </a:p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(Tracks shown in black)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56" name="Rounded Rectangular Callout 55"/>
          <p:cNvSpPr/>
          <p:nvPr/>
        </p:nvSpPr>
        <p:spPr>
          <a:xfrm>
            <a:off x="3571868" y="4572008"/>
            <a:ext cx="2143140" cy="785818"/>
          </a:xfrm>
          <a:prstGeom prst="wedgeRoundRectCallout">
            <a:avLst>
              <a:gd name="adj1" fmla="val 115091"/>
              <a:gd name="adj2" fmla="val -118034"/>
              <a:gd name="adj3" fmla="val 16667"/>
            </a:avLst>
          </a:prstGeom>
          <a:solidFill>
            <a:srgbClr val="FFFF00">
              <a:alpha val="18000"/>
            </a:srgb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Screw terminal blocks  2off</a:t>
            </a:r>
          </a:p>
          <a:p>
            <a:r>
              <a:rPr lang="en-GB" sz="1000" dirty="0">
                <a:solidFill>
                  <a:srgbClr val="FF0000"/>
                </a:solidFill>
              </a:rPr>
              <a:t>TERMINAL BLOCK 3.50MM 2 </a:t>
            </a:r>
            <a:r>
              <a:rPr lang="en-GB" sz="1000" dirty="0" smtClean="0">
                <a:solidFill>
                  <a:srgbClr val="FF0000"/>
                </a:solidFill>
              </a:rPr>
              <a:t>WAY</a:t>
            </a:r>
          </a:p>
          <a:p>
            <a:r>
              <a:rPr lang="en-GB" sz="1000" dirty="0">
                <a:solidFill>
                  <a:srgbClr val="FF0000"/>
                </a:solidFill>
              </a:rPr>
              <a:t>CAMDEN </a:t>
            </a:r>
            <a:r>
              <a:rPr lang="en-GB" sz="1000" dirty="0" smtClean="0">
                <a:solidFill>
                  <a:srgbClr val="FF0000"/>
                </a:solidFill>
              </a:rPr>
              <a:t> CTB3051/2BK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CPC   part number </a:t>
            </a:r>
            <a:r>
              <a:rPr lang="en-GB" sz="1000" u="sng" dirty="0" smtClean="0">
                <a:hlinkClick r:id="rId4"/>
              </a:rPr>
              <a:t>CN11525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57" name="Rounded Rectangular Callout 56"/>
          <p:cNvSpPr/>
          <p:nvPr/>
        </p:nvSpPr>
        <p:spPr>
          <a:xfrm>
            <a:off x="5143504" y="5429264"/>
            <a:ext cx="1071570" cy="571504"/>
          </a:xfrm>
          <a:prstGeom prst="wedgeRoundRectCallout">
            <a:avLst>
              <a:gd name="adj1" fmla="val 181314"/>
              <a:gd name="adj2" fmla="val -282436"/>
              <a:gd name="adj3" fmla="val 16667"/>
            </a:avLst>
          </a:prstGeom>
          <a:solidFill>
            <a:srgbClr val="FFFF00">
              <a:alpha val="18000"/>
            </a:srgb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Diode   1off</a:t>
            </a:r>
          </a:p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1amp 50Volts</a:t>
            </a:r>
          </a:p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1N4001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58" name="Rounded Rectangular Callout 57"/>
          <p:cNvSpPr/>
          <p:nvPr/>
        </p:nvSpPr>
        <p:spPr>
          <a:xfrm>
            <a:off x="6858016" y="5500702"/>
            <a:ext cx="2143108" cy="1000132"/>
          </a:xfrm>
          <a:prstGeom prst="wedgeRoundRectCallout">
            <a:avLst>
              <a:gd name="adj1" fmla="val 932"/>
              <a:gd name="adj2" fmla="val -183775"/>
              <a:gd name="adj3" fmla="val 16667"/>
            </a:avLst>
          </a:prstGeom>
          <a:solidFill>
            <a:srgbClr val="FFFF00">
              <a:alpha val="18000"/>
            </a:srgbClr>
          </a:solidFill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rgbClr val="FF0000"/>
                </a:solidFill>
              </a:rPr>
              <a:t>Relay    1off</a:t>
            </a:r>
            <a:endParaRPr lang="en-GB" sz="1000" dirty="0">
              <a:solidFill>
                <a:srgbClr val="FF0000"/>
              </a:solidFill>
            </a:endParaRPr>
          </a:p>
          <a:p>
            <a:r>
              <a:rPr lang="en-GB" sz="1000" dirty="0">
                <a:solidFill>
                  <a:srgbClr val="FF0000"/>
                </a:solidFill>
              </a:rPr>
              <a:t>RELAY, POWER, PCB, 5V DC, </a:t>
            </a:r>
            <a:r>
              <a:rPr lang="en-GB" sz="1000" dirty="0" smtClean="0">
                <a:solidFill>
                  <a:srgbClr val="FF0000"/>
                </a:solidFill>
              </a:rPr>
              <a:t>3A</a:t>
            </a:r>
          </a:p>
          <a:p>
            <a:r>
              <a:rPr lang="en-GB" sz="1000" dirty="0">
                <a:solidFill>
                  <a:srgbClr val="FF0000"/>
                </a:solidFill>
              </a:rPr>
              <a:t>TE CONNECTIVITY </a:t>
            </a:r>
            <a:r>
              <a:rPr lang="en-GB" sz="1000" dirty="0" smtClean="0">
                <a:solidFill>
                  <a:srgbClr val="FF0000"/>
                </a:solidFill>
              </a:rPr>
              <a:t> </a:t>
            </a:r>
            <a:br>
              <a:rPr lang="en-GB" sz="1000" dirty="0" smtClean="0">
                <a:solidFill>
                  <a:srgbClr val="FF0000"/>
                </a:solidFill>
              </a:rPr>
            </a:br>
            <a:r>
              <a:rPr lang="en-GB" sz="1000" dirty="0" smtClean="0">
                <a:solidFill>
                  <a:srgbClr val="FF0000"/>
                </a:solidFill>
              </a:rPr>
              <a:t>PCN-105D3MHZ</a:t>
            </a:r>
          </a:p>
          <a:p>
            <a:r>
              <a:rPr lang="en-GB" sz="1000" dirty="0" smtClean="0">
                <a:solidFill>
                  <a:srgbClr val="FF0000"/>
                </a:solidFill>
              </a:rPr>
              <a:t>CPC   part number </a:t>
            </a:r>
            <a:r>
              <a:rPr lang="en-GB" sz="1000" u="sng" dirty="0">
                <a:solidFill>
                  <a:srgbClr val="FF0000"/>
                </a:solidFill>
                <a:hlinkClick r:id="rId5"/>
              </a:rPr>
              <a:t>SW04965</a:t>
            </a:r>
            <a:endParaRPr lang="en-GB" sz="100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357290" y="0"/>
            <a:ext cx="6512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LaOS</a:t>
            </a:r>
            <a:r>
              <a:rPr lang="en-GB" dirty="0" smtClean="0"/>
              <a:t> Relay circuit to control Air Assist Compressor and Exhaust fans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65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</cp:lastModifiedBy>
  <cp:revision>53</cp:revision>
  <dcterms:created xsi:type="dcterms:W3CDTF">2014-07-25T14:08:07Z</dcterms:created>
  <dcterms:modified xsi:type="dcterms:W3CDTF">2014-07-27T20:21:31Z</dcterms:modified>
</cp:coreProperties>
</file>